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7" r:id="rId6"/>
    <p:sldId id="278" r:id="rId7"/>
    <p:sldId id="260" r:id="rId8"/>
    <p:sldId id="263" r:id="rId9"/>
    <p:sldId id="264" r:id="rId10"/>
    <p:sldId id="258" r:id="rId11"/>
    <p:sldId id="279" r:id="rId12"/>
    <p:sldId id="291" r:id="rId13"/>
    <p:sldId id="292" r:id="rId14"/>
    <p:sldId id="310" r:id="rId15"/>
    <p:sldId id="290" r:id="rId16"/>
    <p:sldId id="298" r:id="rId17"/>
    <p:sldId id="309" r:id="rId18"/>
    <p:sldId id="300" r:id="rId19"/>
    <p:sldId id="299" r:id="rId20"/>
    <p:sldId id="305" r:id="rId21"/>
    <p:sldId id="294" r:id="rId22"/>
    <p:sldId id="301" r:id="rId23"/>
    <p:sldId id="307" r:id="rId24"/>
    <p:sldId id="302" r:id="rId25"/>
    <p:sldId id="293" r:id="rId26"/>
    <p:sldId id="303" r:id="rId27"/>
    <p:sldId id="308" r:id="rId28"/>
    <p:sldId id="304" r:id="rId29"/>
    <p:sldId id="295" r:id="rId30"/>
    <p:sldId id="297" r:id="rId31"/>
    <p:sldId id="296" r:id="rId32"/>
    <p:sldId id="306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75C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F9DEA-B7F2-FE49-9DD3-2242B36DEDD2}" v="246" dt="2022-09-16T18:42:51.381"/>
    <p1510:client id="{43040659-8AC8-482C-BC37-A2A5917759FF}" v="116" dt="2022-09-15T19:52:02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12" d="100"/>
          <a:sy n="112" d="100"/>
        </p:scale>
        <p:origin x="1120" y="192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3040659-8AC8-482C-BC37-A2A5917759FF}"/>
    <pc:docChg chg="addSld modSld sldOrd">
      <pc:chgData name="Guest User" userId="" providerId="Windows Live" clId="Web-{43040659-8AC8-482C-BC37-A2A5917759FF}" dt="2022-09-15T19:52:02.491" v="102"/>
      <pc:docMkLst>
        <pc:docMk/>
      </pc:docMkLst>
      <pc:sldChg chg="addSp delSp modSp">
        <pc:chgData name="Guest User" userId="" providerId="Windows Live" clId="Web-{43040659-8AC8-482C-BC37-A2A5917759FF}" dt="2022-09-15T19:50:29.019" v="99" actId="14100"/>
        <pc:sldMkLst>
          <pc:docMk/>
          <pc:sldMk cId="2505411778" sldId="299"/>
        </pc:sldMkLst>
        <pc:picChg chg="add mod">
          <ac:chgData name="Guest User" userId="" providerId="Windows Live" clId="Web-{43040659-8AC8-482C-BC37-A2A5917759FF}" dt="2022-09-15T19:50:29.019" v="99" actId="14100"/>
          <ac:picMkLst>
            <pc:docMk/>
            <pc:sldMk cId="2505411778" sldId="299"/>
            <ac:picMk id="2" creationId="{59D6A5F8-9EEF-3840-6087-B8247C1F41BC}"/>
          </ac:picMkLst>
        </pc:picChg>
        <pc:picChg chg="del mod">
          <ac:chgData name="Guest User" userId="" providerId="Windows Live" clId="Web-{43040659-8AC8-482C-BC37-A2A5917759FF}" dt="2022-09-15T19:49:56.096" v="95"/>
          <ac:picMkLst>
            <pc:docMk/>
            <pc:sldMk cId="2505411778" sldId="299"/>
            <ac:picMk id="3" creationId="{E8091F20-A25E-9445-F997-A6CB95BB6742}"/>
          </ac:picMkLst>
        </pc:picChg>
      </pc:sldChg>
      <pc:sldChg chg="modSp ord">
        <pc:chgData name="Guest User" userId="" providerId="Windows Live" clId="Web-{43040659-8AC8-482C-BC37-A2A5917759FF}" dt="2022-09-15T19:51:15.146" v="100"/>
        <pc:sldMkLst>
          <pc:docMk/>
          <pc:sldMk cId="1464772021" sldId="300"/>
        </pc:sldMkLst>
        <pc:picChg chg="mod">
          <ac:chgData name="Guest User" userId="" providerId="Windows Live" clId="Web-{43040659-8AC8-482C-BC37-A2A5917759FF}" dt="2022-09-15T19:47:52.654" v="91" actId="1076"/>
          <ac:picMkLst>
            <pc:docMk/>
            <pc:sldMk cId="1464772021" sldId="300"/>
            <ac:picMk id="4" creationId="{92A339E3-6DB7-85AB-68DD-B04D169A8F8D}"/>
          </ac:picMkLst>
        </pc:picChg>
      </pc:sldChg>
      <pc:sldChg chg="addSp modSp">
        <pc:chgData name="Guest User" userId="" providerId="Windows Live" clId="Web-{43040659-8AC8-482C-BC37-A2A5917759FF}" dt="2022-09-15T18:58:17.568" v="17" actId="14100"/>
        <pc:sldMkLst>
          <pc:docMk/>
          <pc:sldMk cId="2687214143" sldId="301"/>
        </pc:sldMkLst>
        <pc:picChg chg="add mod">
          <ac:chgData name="Guest User" userId="" providerId="Windows Live" clId="Web-{43040659-8AC8-482C-BC37-A2A5917759FF}" dt="2022-09-15T18:58:17.568" v="17" actId="14100"/>
          <ac:picMkLst>
            <pc:docMk/>
            <pc:sldMk cId="2687214143" sldId="301"/>
            <ac:picMk id="2" creationId="{5D5F1A56-8441-8A4D-CEE7-AEE7DAA89CAC}"/>
          </ac:picMkLst>
        </pc:picChg>
      </pc:sldChg>
      <pc:sldChg chg="addSp delSp modSp">
        <pc:chgData name="Guest User" userId="" providerId="Windows Live" clId="Web-{43040659-8AC8-482C-BC37-A2A5917759FF}" dt="2022-09-15T19:12:43.528" v="37" actId="14100"/>
        <pc:sldMkLst>
          <pc:docMk/>
          <pc:sldMk cId="3101527714" sldId="302"/>
        </pc:sldMkLst>
        <pc:picChg chg="add del mod">
          <ac:chgData name="Guest User" userId="" providerId="Windows Live" clId="Web-{43040659-8AC8-482C-BC37-A2A5917759FF}" dt="2022-09-15T19:11:25.229" v="32"/>
          <ac:picMkLst>
            <pc:docMk/>
            <pc:sldMk cId="3101527714" sldId="302"/>
            <ac:picMk id="2" creationId="{C73CC55E-42C9-A47D-B2B1-C0B72AB008CB}"/>
          </ac:picMkLst>
        </pc:picChg>
        <pc:picChg chg="add mod">
          <ac:chgData name="Guest User" userId="" providerId="Windows Live" clId="Web-{43040659-8AC8-482C-BC37-A2A5917759FF}" dt="2022-09-15T19:12:43.528" v="37" actId="14100"/>
          <ac:picMkLst>
            <pc:docMk/>
            <pc:sldMk cId="3101527714" sldId="302"/>
            <ac:picMk id="3" creationId="{F8E872F6-B95B-AC1F-085B-A62A907F8862}"/>
          </ac:picMkLst>
        </pc:picChg>
      </pc:sldChg>
      <pc:sldChg chg="addSp modSp">
        <pc:chgData name="Guest User" userId="" providerId="Windows Live" clId="Web-{43040659-8AC8-482C-BC37-A2A5917759FF}" dt="2022-09-15T19:16:20.128" v="42" actId="1076"/>
        <pc:sldMkLst>
          <pc:docMk/>
          <pc:sldMk cId="1122409868" sldId="303"/>
        </pc:sldMkLst>
        <pc:picChg chg="add mod">
          <ac:chgData name="Guest User" userId="" providerId="Windows Live" clId="Web-{43040659-8AC8-482C-BC37-A2A5917759FF}" dt="2022-09-15T19:16:20.128" v="42" actId="1076"/>
          <ac:picMkLst>
            <pc:docMk/>
            <pc:sldMk cId="1122409868" sldId="303"/>
            <ac:picMk id="2" creationId="{359961E9-74FF-9528-DC62-CA65C88CD6B1}"/>
          </ac:picMkLst>
        </pc:picChg>
      </pc:sldChg>
      <pc:sldChg chg="addSp modSp">
        <pc:chgData name="Guest User" userId="" providerId="Windows Live" clId="Web-{43040659-8AC8-482C-BC37-A2A5917759FF}" dt="2022-09-15T19:24:09.781" v="67" actId="1076"/>
        <pc:sldMkLst>
          <pc:docMk/>
          <pc:sldMk cId="3327906102" sldId="304"/>
        </pc:sldMkLst>
        <pc:picChg chg="add mod">
          <ac:chgData name="Guest User" userId="" providerId="Windows Live" clId="Web-{43040659-8AC8-482C-BC37-A2A5917759FF}" dt="2022-09-15T19:24:09.781" v="67" actId="1076"/>
          <ac:picMkLst>
            <pc:docMk/>
            <pc:sldMk cId="3327906102" sldId="304"/>
            <ac:picMk id="2" creationId="{573FB2BC-7E88-0871-55E8-EB9D43AF1F4D}"/>
          </ac:picMkLst>
        </pc:picChg>
      </pc:sldChg>
      <pc:sldChg chg="addSp modSp">
        <pc:chgData name="Guest User" userId="" providerId="Windows Live" clId="Web-{43040659-8AC8-482C-BC37-A2A5917759FF}" dt="2022-09-15T19:24:52.345" v="71" actId="1076"/>
        <pc:sldMkLst>
          <pc:docMk/>
          <pc:sldMk cId="1749898042" sldId="305"/>
        </pc:sldMkLst>
        <pc:picChg chg="add mod">
          <ac:chgData name="Guest User" userId="" providerId="Windows Live" clId="Web-{43040659-8AC8-482C-BC37-A2A5917759FF}" dt="2022-09-15T19:24:52.345" v="71" actId="1076"/>
          <ac:picMkLst>
            <pc:docMk/>
            <pc:sldMk cId="1749898042" sldId="305"/>
            <ac:picMk id="2" creationId="{3D4BE7C7-2AD1-29C9-D917-6A12720FE5DE}"/>
          </ac:picMkLst>
        </pc:picChg>
      </pc:sldChg>
      <pc:sldChg chg="modSp">
        <pc:chgData name="Guest User" userId="" providerId="Windows Live" clId="Web-{43040659-8AC8-482C-BC37-A2A5917759FF}" dt="2022-09-15T19:52:02.491" v="102"/>
        <pc:sldMkLst>
          <pc:docMk/>
          <pc:sldMk cId="3049641815" sldId="306"/>
        </pc:sldMkLst>
        <pc:picChg chg="mod modCrop">
          <ac:chgData name="Guest User" userId="" providerId="Windows Live" clId="Web-{43040659-8AC8-482C-BC37-A2A5917759FF}" dt="2022-09-15T19:52:02.491" v="102"/>
          <ac:picMkLst>
            <pc:docMk/>
            <pc:sldMk cId="3049641815" sldId="306"/>
            <ac:picMk id="2" creationId="{5942F52D-CD5F-E7F3-09C7-D029DB137BF2}"/>
          </ac:picMkLst>
        </pc:picChg>
      </pc:sldChg>
      <pc:sldChg chg="addSp delSp modSp add replId">
        <pc:chgData name="Guest User" userId="" providerId="Windows Live" clId="Web-{43040659-8AC8-482C-BC37-A2A5917759FF}" dt="2022-09-15T19:06:08.565" v="27" actId="1076"/>
        <pc:sldMkLst>
          <pc:docMk/>
          <pc:sldMk cId="393888521" sldId="307"/>
        </pc:sldMkLst>
        <pc:spChg chg="mod">
          <ac:chgData name="Guest User" userId="" providerId="Windows Live" clId="Web-{43040659-8AC8-482C-BC37-A2A5917759FF}" dt="2022-09-15T18:59:04.569" v="21" actId="20577"/>
          <ac:spMkLst>
            <pc:docMk/>
            <pc:sldMk cId="393888521" sldId="307"/>
            <ac:spMk id="23" creationId="{5FB75C3E-5885-49DD-8190-BB1E8C511A7E}"/>
          </ac:spMkLst>
        </pc:spChg>
        <pc:picChg chg="del">
          <ac:chgData name="Guest User" userId="" providerId="Windows Live" clId="Web-{43040659-8AC8-482C-BC37-A2A5917759FF}" dt="2022-09-15T18:59:06.210" v="22"/>
          <ac:picMkLst>
            <pc:docMk/>
            <pc:sldMk cId="393888521" sldId="307"/>
            <ac:picMk id="2" creationId="{5D5F1A56-8441-8A4D-CEE7-AEE7DAA89CAC}"/>
          </ac:picMkLst>
        </pc:picChg>
        <pc:picChg chg="add mod">
          <ac:chgData name="Guest User" userId="" providerId="Windows Live" clId="Web-{43040659-8AC8-482C-BC37-A2A5917759FF}" dt="2022-09-15T19:06:08.565" v="27" actId="1076"/>
          <ac:picMkLst>
            <pc:docMk/>
            <pc:sldMk cId="393888521" sldId="307"/>
            <ac:picMk id="3" creationId="{18E492C3-0E1B-6682-F856-55896085A2DA}"/>
          </ac:picMkLst>
        </pc:picChg>
      </pc:sldChg>
      <pc:sldChg chg="addSp delSp modSp add replId">
        <pc:chgData name="Guest User" userId="" providerId="Windows Live" clId="Web-{43040659-8AC8-482C-BC37-A2A5917759FF}" dt="2022-09-15T19:21:30.355" v="62" actId="1076"/>
        <pc:sldMkLst>
          <pc:docMk/>
          <pc:sldMk cId="1259953550" sldId="308"/>
        </pc:sldMkLst>
        <pc:spChg chg="mod">
          <ac:chgData name="Guest User" userId="" providerId="Windows Live" clId="Web-{43040659-8AC8-482C-BC37-A2A5917759FF}" dt="2022-09-15T19:16:54.582" v="55" actId="14100"/>
          <ac:spMkLst>
            <pc:docMk/>
            <pc:sldMk cId="1259953550" sldId="308"/>
            <ac:spMk id="23" creationId="{5FB75C3E-5885-49DD-8190-BB1E8C511A7E}"/>
          </ac:spMkLst>
        </pc:spChg>
        <pc:picChg chg="del mod">
          <ac:chgData name="Guest User" userId="" providerId="Windows Live" clId="Web-{43040659-8AC8-482C-BC37-A2A5917759FF}" dt="2022-09-15T19:16:57.879" v="57"/>
          <ac:picMkLst>
            <pc:docMk/>
            <pc:sldMk cId="1259953550" sldId="308"/>
            <ac:picMk id="2" creationId="{359961E9-74FF-9528-DC62-CA65C88CD6B1}"/>
          </ac:picMkLst>
        </pc:picChg>
        <pc:picChg chg="add mod">
          <ac:chgData name="Guest User" userId="" providerId="Windows Live" clId="Web-{43040659-8AC8-482C-BC37-A2A5917759FF}" dt="2022-09-15T19:21:30.355" v="62" actId="1076"/>
          <ac:picMkLst>
            <pc:docMk/>
            <pc:sldMk cId="1259953550" sldId="308"/>
            <ac:picMk id="3" creationId="{7497D83B-8AC8-375C-0BED-7CED9D2F3801}"/>
          </ac:picMkLst>
        </pc:picChg>
      </pc:sldChg>
      <pc:sldChg chg="addSp delSp modSp add replId">
        <pc:chgData name="Guest User" userId="" providerId="Windows Live" clId="Web-{43040659-8AC8-482C-BC37-A2A5917759FF}" dt="2022-09-15T19:46:37.714" v="85" actId="1076"/>
        <pc:sldMkLst>
          <pc:docMk/>
          <pc:sldMk cId="567536608" sldId="310"/>
        </pc:sldMkLst>
        <pc:spChg chg="mod">
          <ac:chgData name="Guest User" userId="" providerId="Windows Live" clId="Web-{43040659-8AC8-482C-BC37-A2A5917759FF}" dt="2022-09-15T19:45:26.508" v="78" actId="20577"/>
          <ac:spMkLst>
            <pc:docMk/>
            <pc:sldMk cId="567536608" sldId="310"/>
            <ac:spMk id="23" creationId="{5FB75C3E-5885-49DD-8190-BB1E8C511A7E}"/>
          </ac:spMkLst>
        </pc:spChg>
        <pc:picChg chg="add mod">
          <ac:chgData name="Guest User" userId="" providerId="Windows Live" clId="Web-{43040659-8AC8-482C-BC37-A2A5917759FF}" dt="2022-09-15T19:46:37.714" v="85" actId="1076"/>
          <ac:picMkLst>
            <pc:docMk/>
            <pc:sldMk cId="567536608" sldId="310"/>
            <ac:picMk id="2" creationId="{E4AA3BAC-9427-18B8-C84B-E8F13D9C8349}"/>
          </ac:picMkLst>
        </pc:picChg>
        <pc:picChg chg="del">
          <ac:chgData name="Guest User" userId="" providerId="Windows Live" clId="Web-{43040659-8AC8-482C-BC37-A2A5917759FF}" dt="2022-09-15T19:45:28.445" v="79"/>
          <ac:picMkLst>
            <pc:docMk/>
            <pc:sldMk cId="567536608" sldId="310"/>
            <ac:picMk id="9" creationId="{BB304823-9587-98C0-A107-262A9B8C60FB}"/>
          </ac:picMkLst>
        </pc:picChg>
      </pc:sldChg>
    </pc:docChg>
  </pc:docChgLst>
  <pc:docChgLst>
    <pc:chgData name="BAI BING" userId="fe2e9f0a6d489dbc" providerId="LiveId" clId="{2C1F9DEA-B7F2-FE49-9DD3-2242B36DEDD2}"/>
    <pc:docChg chg="undo custSel addSld delSld modSld sldOrd">
      <pc:chgData name="BAI BING" userId="fe2e9f0a6d489dbc" providerId="LiveId" clId="{2C1F9DEA-B7F2-FE49-9DD3-2242B36DEDD2}" dt="2022-09-16T18:43:41.751" v="2044" actId="14100"/>
      <pc:docMkLst>
        <pc:docMk/>
      </pc:docMkLst>
      <pc:sldChg chg="delSp modSp mod ord">
        <pc:chgData name="BAI BING" userId="fe2e9f0a6d489dbc" providerId="LiveId" clId="{2C1F9DEA-B7F2-FE49-9DD3-2242B36DEDD2}" dt="2022-09-15T15:22:06.148" v="661" actId="20577"/>
        <pc:sldMkLst>
          <pc:docMk/>
          <pc:sldMk cId="707789176" sldId="258"/>
        </pc:sldMkLst>
        <pc:spChg chg="mod">
          <ac:chgData name="BAI BING" userId="fe2e9f0a6d489dbc" providerId="LiveId" clId="{2C1F9DEA-B7F2-FE49-9DD3-2242B36DEDD2}" dt="2022-09-15T15:22:06.148" v="661" actId="20577"/>
          <ac:spMkLst>
            <pc:docMk/>
            <pc:sldMk cId="707789176" sldId="258"/>
            <ac:spMk id="2" creationId="{A29DE7F2-E890-4744-88DD-A75F5E300513}"/>
          </ac:spMkLst>
        </pc:spChg>
        <pc:spChg chg="del">
          <ac:chgData name="BAI BING" userId="fe2e9f0a6d489dbc" providerId="LiveId" clId="{2C1F9DEA-B7F2-FE49-9DD3-2242B36DEDD2}" dt="2022-09-15T14:52:40.429" v="602" actId="478"/>
          <ac:spMkLst>
            <pc:docMk/>
            <pc:sldMk cId="707789176" sldId="258"/>
            <ac:spMk id="3" creationId="{B41BEFCB-C2E8-4F6F-B4E4-FDD52E2041BF}"/>
          </ac:spMkLst>
        </pc:spChg>
        <pc:spChg chg="del">
          <ac:chgData name="BAI BING" userId="fe2e9f0a6d489dbc" providerId="LiveId" clId="{2C1F9DEA-B7F2-FE49-9DD3-2242B36DEDD2}" dt="2022-09-15T14:52:41.145" v="603" actId="478"/>
          <ac:spMkLst>
            <pc:docMk/>
            <pc:sldMk cId="707789176" sldId="258"/>
            <ac:spMk id="4" creationId="{92078759-3A2F-49C4-A46E-BF94133C0D22}"/>
          </ac:spMkLst>
        </pc:spChg>
      </pc:sldChg>
      <pc:sldChg chg="addSp delSp modSp mod ord">
        <pc:chgData name="BAI BING" userId="fe2e9f0a6d489dbc" providerId="LiveId" clId="{2C1F9DEA-B7F2-FE49-9DD3-2242B36DEDD2}" dt="2022-09-16T17:17:34.596" v="2032" actId="20577"/>
        <pc:sldMkLst>
          <pc:docMk/>
          <pc:sldMk cId="566997565" sldId="260"/>
        </pc:sldMkLst>
        <pc:spChg chg="del">
          <ac:chgData name="BAI BING" userId="fe2e9f0a6d489dbc" providerId="LiveId" clId="{2C1F9DEA-B7F2-FE49-9DD3-2242B36DEDD2}" dt="2022-09-15T15:40:48.083" v="1092" actId="478"/>
          <ac:spMkLst>
            <pc:docMk/>
            <pc:sldMk cId="566997565" sldId="260"/>
            <ac:spMk id="2" creationId="{3942D108-1BA8-4015-8A00-41E4AF57BE59}"/>
          </ac:spMkLst>
        </pc:spChg>
        <pc:spChg chg="del mod">
          <ac:chgData name="BAI BING" userId="fe2e9f0a6d489dbc" providerId="LiveId" clId="{2C1F9DEA-B7F2-FE49-9DD3-2242B36DEDD2}" dt="2022-09-15T15:40:46.578" v="1091" actId="478"/>
          <ac:spMkLst>
            <pc:docMk/>
            <pc:sldMk cId="566997565" sldId="260"/>
            <ac:spMk id="3" creationId="{DC8DAF17-B5B6-4AFF-9C90-893745070A63}"/>
          </ac:spMkLst>
        </pc:spChg>
        <pc:spChg chg="del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4" creationId="{6C126668-687B-47AB-A399-9943A8F2E33B}"/>
          </ac:spMkLst>
        </pc:spChg>
        <pc:spChg chg="add del mod">
          <ac:chgData name="BAI BING" userId="fe2e9f0a6d489dbc" providerId="LiveId" clId="{2C1F9DEA-B7F2-FE49-9DD3-2242B36DEDD2}" dt="2022-09-15T15:32:15.785" v="941" actId="478"/>
          <ac:spMkLst>
            <pc:docMk/>
            <pc:sldMk cId="566997565" sldId="260"/>
            <ac:spMk id="6" creationId="{AD3279F1-50F7-B968-1C80-369BA3BF993B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8" creationId="{4913357D-81DF-647C-A352-970689BB0FCD}"/>
          </ac:spMkLst>
        </pc:spChg>
        <pc:spChg chg="mod">
          <ac:chgData name="BAI BING" userId="fe2e9f0a6d489dbc" providerId="LiveId" clId="{2C1F9DEA-B7F2-FE49-9DD3-2242B36DEDD2}" dt="2022-09-16T17:17:34.596" v="2032" actId="20577"/>
          <ac:spMkLst>
            <pc:docMk/>
            <pc:sldMk cId="566997565" sldId="260"/>
            <ac:spMk id="11" creationId="{B1B29E87-9C2C-400B-834D-4E4BD6E944D0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13" creationId="{36251311-E4D3-87E3-FCD4-05B43BB8D8B1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20" creationId="{5901E8AE-0CAE-28AF-F37F-E4C1CBDB9F4B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23" creationId="{D616C9F5-A401-F6C0-26EE-51F71BE22E15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26" creationId="{3AB0BD92-72E0-59BC-6E19-67AF71E7291C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29" creationId="{00EF9250-2314-07FF-2179-BFA6BE479D4B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32" creationId="{6BF4E6E4-4F06-2294-B0C7-EAC1D2265CDA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35" creationId="{10F397A3-0493-9DDF-225C-68C622FA448A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38" creationId="{9F2852DD-9C24-73C8-90EC-9C61D8FA1572}"/>
          </ac:spMkLst>
        </pc:spChg>
        <pc:spChg chg="add del mod">
          <ac:chgData name="BAI BING" userId="fe2e9f0a6d489dbc" providerId="LiveId" clId="{2C1F9DEA-B7F2-FE49-9DD3-2242B36DEDD2}" dt="2022-09-15T15:53:19.989" v="1252" actId="21"/>
          <ac:spMkLst>
            <pc:docMk/>
            <pc:sldMk cId="566997565" sldId="260"/>
            <ac:spMk id="39" creationId="{021173E0-393C-DAE5-E2FE-4687B5FA0BAE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45" creationId="{F07E54DD-EBAD-DBD3-DC16-88D812B30CEC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47" creationId="{A18DCC05-58C0-8FC3-B85B-B48DD464EA3C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49" creationId="{836303A6-36AE-C83C-57CD-CEBA11E6EAFC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52" creationId="{048720E9-1E29-79F9-CCAE-2EEE82AF8A68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54" creationId="{C34159DC-C34E-A154-6B03-084C56C65E98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56" creationId="{214A2989-9F4B-FDBF-E390-C34404313014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58" creationId="{61E7677A-7146-F417-4DB8-0EA51CACF43D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60" creationId="{3B7D91D4-5D45-372D-BB97-897C1D4764B9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62" creationId="{D6142242-6240-26F8-7516-415F1A1E76D9}"/>
          </ac:spMkLst>
        </pc:spChg>
        <pc:spChg chg="add del mod">
          <ac:chgData name="BAI BING" userId="fe2e9f0a6d489dbc" providerId="LiveId" clId="{2C1F9DEA-B7F2-FE49-9DD3-2242B36DEDD2}" dt="2022-09-15T15:57:40.589" v="1333" actId="21"/>
          <ac:spMkLst>
            <pc:docMk/>
            <pc:sldMk cId="566997565" sldId="260"/>
            <ac:spMk id="63" creationId="{BABD7C56-C58D-4B76-95A7-D7F9C8F258D4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67" creationId="{227DDB2B-01EA-0495-8EA9-0C7B31CB5090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68" creationId="{1CD65BB0-F0B1-A0F8-99FA-9ABDCA6EDA68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69" creationId="{F26423D7-FF1E-7B9F-7775-3F786F106889}"/>
          </ac:spMkLst>
        </pc:spChg>
        <pc:spChg chg="add mod">
          <ac:chgData name="BAI BING" userId="fe2e9f0a6d489dbc" providerId="LiveId" clId="{2C1F9DEA-B7F2-FE49-9DD3-2242B36DEDD2}" dt="2022-09-15T15:57:41.006" v="1334"/>
          <ac:spMkLst>
            <pc:docMk/>
            <pc:sldMk cId="566997565" sldId="260"/>
            <ac:spMk id="71" creationId="{5B34685B-0186-CA85-9FF5-9CBE59FE6381}"/>
          </ac:spMkLst>
        </pc:spChg>
        <pc:spChg chg="add mod">
          <ac:chgData name="BAI BING" userId="fe2e9f0a6d489dbc" providerId="LiveId" clId="{2C1F9DEA-B7F2-FE49-9DD3-2242B36DEDD2}" dt="2022-09-15T17:32:40.361" v="1917" actId="1076"/>
          <ac:spMkLst>
            <pc:docMk/>
            <pc:sldMk cId="566997565" sldId="260"/>
            <ac:spMk id="73" creationId="{C260053C-F0BF-E3E1-45E3-FE75CF2304A2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79" creationId="{D795B9D5-5DDC-2EAC-A9B0-5D6435D18ABE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81" creationId="{52C1B74B-73B7-AB67-856E-2FDDD06C7947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83" creationId="{8539BF9B-D5D1-85F3-C17E-9EB102D1B821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86" creationId="{55C163CC-CAB4-212A-AAE7-528175B810D9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89" creationId="{44B17710-0FE8-64FA-76BC-17B401E70BF2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93" creationId="{48E79615-6130-F7B3-AD48-CA94C9065111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95" creationId="{19AEFA3F-AA63-69E8-CCA0-C4487F52E628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99" creationId="{54DF7958-6E8B-2DE0-BE3E-23469055C3FC}"/>
          </ac:spMkLst>
        </pc:spChg>
        <pc:spChg chg="add del mod">
          <ac:chgData name="BAI BING" userId="fe2e9f0a6d489dbc" providerId="LiveId" clId="{2C1F9DEA-B7F2-FE49-9DD3-2242B36DEDD2}" dt="2022-09-15T16:23:44.526" v="1428" actId="21"/>
          <ac:spMkLst>
            <pc:docMk/>
            <pc:sldMk cId="566997565" sldId="260"/>
            <ac:spMk id="101" creationId="{0B6205EC-9E09-37B4-33BF-5734C75C2D01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04" creationId="{1CA4B2EB-ECA0-B348-20DA-3CAEC5DBC700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05" creationId="{1C4C0DFC-CA42-E8EE-283D-8FD047E4A09B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06" creationId="{C6A5F031-20A1-EB71-716D-12D9B8AAA7D0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07" creationId="{25BC692E-AB6D-3669-CA07-F597F02BCF26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08" creationId="{0C52DE5C-9E46-D221-A1D7-F9343642C46B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09" creationId="{3F0977A7-6E80-F68D-D909-6D4DB93333F5}"/>
          </ac:spMkLst>
        </pc:spChg>
        <pc:spChg chg="add mod">
          <ac:chgData name="BAI BING" userId="fe2e9f0a6d489dbc" providerId="LiveId" clId="{2C1F9DEA-B7F2-FE49-9DD3-2242B36DEDD2}" dt="2022-09-15T19:01:10.386" v="1949" actId="14100"/>
          <ac:spMkLst>
            <pc:docMk/>
            <pc:sldMk cId="566997565" sldId="260"/>
            <ac:spMk id="110" creationId="{02D0F0B8-9654-DA63-AE90-25024257ED87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11" creationId="{317E6108-DBE1-EAB2-BC07-EF7EE6BF99B9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12" creationId="{0EDEC239-8239-D083-2D29-C8176922210B}"/>
          </ac:spMkLst>
        </pc:spChg>
        <pc:spChg chg="add mod">
          <ac:chgData name="BAI BING" userId="fe2e9f0a6d489dbc" providerId="LiveId" clId="{2C1F9DEA-B7F2-FE49-9DD3-2242B36DEDD2}" dt="2022-09-15T16:55:23.078" v="1515" actId="1076"/>
          <ac:spMkLst>
            <pc:docMk/>
            <pc:sldMk cId="566997565" sldId="260"/>
            <ac:spMk id="117" creationId="{A0384D29-33C1-B424-7AB5-31FA7E7745AC}"/>
          </ac:spMkLst>
        </pc:spChg>
        <pc:spChg chg="add mod">
          <ac:chgData name="BAI BING" userId="fe2e9f0a6d489dbc" providerId="LiveId" clId="{2C1F9DEA-B7F2-FE49-9DD3-2242B36DEDD2}" dt="2022-09-15T16:55:29.754" v="1518" actId="14100"/>
          <ac:spMkLst>
            <pc:docMk/>
            <pc:sldMk cId="566997565" sldId="260"/>
            <ac:spMk id="119" creationId="{C204BA23-7DE8-6235-7A2A-0C3557350116}"/>
          </ac:spMkLst>
        </pc:spChg>
        <pc:spChg chg="add mod">
          <ac:chgData name="BAI BING" userId="fe2e9f0a6d489dbc" providerId="LiveId" clId="{2C1F9DEA-B7F2-FE49-9DD3-2242B36DEDD2}" dt="2022-09-15T16:23:45.038" v="1429"/>
          <ac:spMkLst>
            <pc:docMk/>
            <pc:sldMk cId="566997565" sldId="260"/>
            <ac:spMk id="121" creationId="{5350864F-BF18-D8D9-480D-29EB4D60ECDD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23" creationId="{4CA1795C-3FBE-5D09-94AF-A9611D595C6C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25" creationId="{C46B13B1-983B-B21D-F437-9D78A1B485EC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27" creationId="{D65A3EBB-D944-EC92-6911-7482F99AC0D8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29" creationId="{ED20E745-2018-F3B7-634B-0C137F38F1DA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33" creationId="{3627E5BC-D4BD-A04F-8412-A556FF5F8A52}"/>
          </ac:spMkLst>
        </pc:spChg>
        <pc:spChg chg="add del mod">
          <ac:chgData name="BAI BING" userId="fe2e9f0a6d489dbc" providerId="LiveId" clId="{2C1F9DEA-B7F2-FE49-9DD3-2242B36DEDD2}" dt="2022-09-15T16:24:08.217" v="1433" actId="21"/>
          <ac:spMkLst>
            <pc:docMk/>
            <pc:sldMk cId="566997565" sldId="260"/>
            <ac:spMk id="135" creationId="{255B4975-7FCC-D5AE-68A7-2AA0E148B2DC}"/>
          </ac:spMkLst>
        </pc:spChg>
        <pc:spChg chg="add mod">
          <ac:chgData name="BAI BING" userId="fe2e9f0a6d489dbc" providerId="LiveId" clId="{2C1F9DEA-B7F2-FE49-9DD3-2242B36DEDD2}" dt="2022-09-15T19:32:32.505" v="1987" actId="207"/>
          <ac:spMkLst>
            <pc:docMk/>
            <pc:sldMk cId="566997565" sldId="260"/>
            <ac:spMk id="138" creationId="{22CEEC6C-E4A0-DF1B-A37E-74163CBCD96C}"/>
          </ac:spMkLst>
        </pc:spChg>
        <pc:spChg chg="add mod">
          <ac:chgData name="BAI BING" userId="fe2e9f0a6d489dbc" providerId="LiveId" clId="{2C1F9DEA-B7F2-FE49-9DD3-2242B36DEDD2}" dt="2022-09-15T16:24:15.195" v="1435" actId="1076"/>
          <ac:spMkLst>
            <pc:docMk/>
            <pc:sldMk cId="566997565" sldId="260"/>
            <ac:spMk id="139" creationId="{252FF105-24A0-5DCF-CECA-474996FFE009}"/>
          </ac:spMkLst>
        </pc:spChg>
        <pc:spChg chg="add mod">
          <ac:chgData name="BAI BING" userId="fe2e9f0a6d489dbc" providerId="LiveId" clId="{2C1F9DEA-B7F2-FE49-9DD3-2242B36DEDD2}" dt="2022-09-15T16:24:15.195" v="1435" actId="1076"/>
          <ac:spMkLst>
            <pc:docMk/>
            <pc:sldMk cId="566997565" sldId="260"/>
            <ac:spMk id="140" creationId="{ECBF1CB8-EDA6-D40F-F37C-0DFBE6492711}"/>
          </ac:spMkLst>
        </pc:spChg>
        <pc:spChg chg="add mod">
          <ac:chgData name="BAI BING" userId="fe2e9f0a6d489dbc" providerId="LiveId" clId="{2C1F9DEA-B7F2-FE49-9DD3-2242B36DEDD2}" dt="2022-09-15T16:24:15.195" v="1435" actId="1076"/>
          <ac:spMkLst>
            <pc:docMk/>
            <pc:sldMk cId="566997565" sldId="260"/>
            <ac:spMk id="145" creationId="{B14EAB23-D235-F4C5-ACEF-35BF58D69A60}"/>
          </ac:spMkLst>
        </pc:spChg>
        <pc:spChg chg="add mod">
          <ac:chgData name="BAI BING" userId="fe2e9f0a6d489dbc" providerId="LiveId" clId="{2C1F9DEA-B7F2-FE49-9DD3-2242B36DEDD2}" dt="2022-09-15T16:24:15.195" v="1435" actId="1076"/>
          <ac:spMkLst>
            <pc:docMk/>
            <pc:sldMk cId="566997565" sldId="260"/>
            <ac:spMk id="147" creationId="{2CBBABCB-0900-0FFA-A175-30A7F2CED549}"/>
          </ac:spMkLst>
        </pc:spChg>
        <pc:spChg chg="add del mod">
          <ac:chgData name="BAI BING" userId="fe2e9f0a6d489dbc" providerId="LiveId" clId="{2C1F9DEA-B7F2-FE49-9DD3-2242B36DEDD2}" dt="2022-09-15T16:54:07.170" v="1495" actId="21"/>
          <ac:spMkLst>
            <pc:docMk/>
            <pc:sldMk cId="566997565" sldId="260"/>
            <ac:spMk id="149" creationId="{3E8CC4B8-7412-1BAA-BADF-A12990A2492D}"/>
          </ac:spMkLst>
        </pc:spChg>
        <pc:spChg chg="add del mod">
          <ac:chgData name="BAI BING" userId="fe2e9f0a6d489dbc" providerId="LiveId" clId="{2C1F9DEA-B7F2-FE49-9DD3-2242B36DEDD2}" dt="2022-09-15T16:54:07.170" v="1495" actId="21"/>
          <ac:spMkLst>
            <pc:docMk/>
            <pc:sldMk cId="566997565" sldId="260"/>
            <ac:spMk id="151" creationId="{1446A7DA-1C24-75BE-052A-BB8597164A96}"/>
          </ac:spMkLst>
        </pc:spChg>
        <pc:spChg chg="add del mod">
          <ac:chgData name="BAI BING" userId="fe2e9f0a6d489dbc" providerId="LiveId" clId="{2C1F9DEA-B7F2-FE49-9DD3-2242B36DEDD2}" dt="2022-09-15T16:54:18.222" v="1498" actId="21"/>
          <ac:spMkLst>
            <pc:docMk/>
            <pc:sldMk cId="566997565" sldId="260"/>
            <ac:spMk id="155" creationId="{EF407451-2E67-976F-A826-0DDA65753B2C}"/>
          </ac:spMkLst>
        </pc:spChg>
        <pc:spChg chg="add del mod">
          <ac:chgData name="BAI BING" userId="fe2e9f0a6d489dbc" providerId="LiveId" clId="{2C1F9DEA-B7F2-FE49-9DD3-2242B36DEDD2}" dt="2022-09-15T16:54:18.222" v="1498" actId="21"/>
          <ac:spMkLst>
            <pc:docMk/>
            <pc:sldMk cId="566997565" sldId="260"/>
            <ac:spMk id="157" creationId="{EDDDBE50-E366-EFFA-609D-5C36AD7208D7}"/>
          </ac:spMkLst>
        </pc:spChg>
        <pc:spChg chg="add mod">
          <ac:chgData name="BAI BING" userId="fe2e9f0a6d489dbc" providerId="LiveId" clId="{2C1F9DEA-B7F2-FE49-9DD3-2242B36DEDD2}" dt="2022-09-15T17:32:51.586" v="1920" actId="1076"/>
          <ac:spMkLst>
            <pc:docMk/>
            <pc:sldMk cId="566997565" sldId="260"/>
            <ac:spMk id="163" creationId="{A898A4DF-BE1E-9A37-1EB2-0031BA5F293A}"/>
          </ac:spMkLst>
        </pc:spChg>
        <pc:spChg chg="add mod">
          <ac:chgData name="BAI BING" userId="fe2e9f0a6d489dbc" providerId="LiveId" clId="{2C1F9DEA-B7F2-FE49-9DD3-2242B36DEDD2}" dt="2022-09-15T16:42:52.395" v="1488" actId="20577"/>
          <ac:spMkLst>
            <pc:docMk/>
            <pc:sldMk cId="566997565" sldId="260"/>
            <ac:spMk id="168" creationId="{49392C22-F131-C449-DE79-5969B78AB04A}"/>
          </ac:spMkLst>
        </pc:spChg>
        <pc:spChg chg="add del mod">
          <ac:chgData name="BAI BING" userId="fe2e9f0a6d489dbc" providerId="LiveId" clId="{2C1F9DEA-B7F2-FE49-9DD3-2242B36DEDD2}" dt="2022-09-15T16:54:07.170" v="1495" actId="21"/>
          <ac:spMkLst>
            <pc:docMk/>
            <pc:sldMk cId="566997565" sldId="260"/>
            <ac:spMk id="171" creationId="{18479580-9FC8-7856-7CEE-5FAB91FDDDFD}"/>
          </ac:spMkLst>
        </pc:spChg>
        <pc:spChg chg="add mod">
          <ac:chgData name="BAI BING" userId="fe2e9f0a6d489dbc" providerId="LiveId" clId="{2C1F9DEA-B7F2-FE49-9DD3-2242B36DEDD2}" dt="2022-09-15T16:54:12.082" v="1497" actId="1076"/>
          <ac:spMkLst>
            <pc:docMk/>
            <pc:sldMk cId="566997565" sldId="260"/>
            <ac:spMk id="172" creationId="{F07EA828-6144-4C8C-9538-4B5D739039CC}"/>
          </ac:spMkLst>
        </pc:spChg>
        <pc:spChg chg="add mod">
          <ac:chgData name="BAI BING" userId="fe2e9f0a6d489dbc" providerId="LiveId" clId="{2C1F9DEA-B7F2-FE49-9DD3-2242B36DEDD2}" dt="2022-09-15T16:54:07.522" v="1496"/>
          <ac:spMkLst>
            <pc:docMk/>
            <pc:sldMk cId="566997565" sldId="260"/>
            <ac:spMk id="174" creationId="{CF78561D-27DF-627E-9766-C7F609F02211}"/>
          </ac:spMkLst>
        </pc:spChg>
        <pc:spChg chg="add mod">
          <ac:chgData name="BAI BING" userId="fe2e9f0a6d489dbc" providerId="LiveId" clId="{2C1F9DEA-B7F2-FE49-9DD3-2242B36DEDD2}" dt="2022-09-15T16:54:07.522" v="1496"/>
          <ac:spMkLst>
            <pc:docMk/>
            <pc:sldMk cId="566997565" sldId="260"/>
            <ac:spMk id="176" creationId="{EBA0DCB1-BBFF-A015-5CF3-E9381D13E58C}"/>
          </ac:spMkLst>
        </pc:spChg>
        <pc:spChg chg="add mod">
          <ac:chgData name="BAI BING" userId="fe2e9f0a6d489dbc" providerId="LiveId" clId="{2C1F9DEA-B7F2-FE49-9DD3-2242B36DEDD2}" dt="2022-09-15T16:54:07.522" v="1496"/>
          <ac:spMkLst>
            <pc:docMk/>
            <pc:sldMk cId="566997565" sldId="260"/>
            <ac:spMk id="178" creationId="{5B9C20CF-0B0A-A4D2-28BD-EA5A642F87B1}"/>
          </ac:spMkLst>
        </pc:spChg>
        <pc:spChg chg="add del mod">
          <ac:chgData name="BAI BING" userId="fe2e9f0a6d489dbc" providerId="LiveId" clId="{2C1F9DEA-B7F2-FE49-9DD3-2242B36DEDD2}" dt="2022-09-15T16:54:28.161" v="1502" actId="21"/>
          <ac:spMkLst>
            <pc:docMk/>
            <pc:sldMk cId="566997565" sldId="260"/>
            <ac:spMk id="180" creationId="{310C26FE-4D45-ED99-2187-1DFF78E1E89B}"/>
          </ac:spMkLst>
        </pc:spChg>
        <pc:spChg chg="add del mod">
          <ac:chgData name="BAI BING" userId="fe2e9f0a6d489dbc" providerId="LiveId" clId="{2C1F9DEA-B7F2-FE49-9DD3-2242B36DEDD2}" dt="2022-09-15T16:54:28.161" v="1502" actId="21"/>
          <ac:spMkLst>
            <pc:docMk/>
            <pc:sldMk cId="566997565" sldId="260"/>
            <ac:spMk id="182" creationId="{644E605C-FE71-5867-AA91-A2096E38ECD0}"/>
          </ac:spMkLst>
        </pc:spChg>
        <pc:spChg chg="add mod">
          <ac:chgData name="BAI BING" userId="fe2e9f0a6d489dbc" providerId="LiveId" clId="{2C1F9DEA-B7F2-FE49-9DD3-2242B36DEDD2}" dt="2022-09-15T16:54:35.633" v="1505" actId="14100"/>
          <ac:spMkLst>
            <pc:docMk/>
            <pc:sldMk cId="566997565" sldId="260"/>
            <ac:spMk id="183" creationId="{DB4A29B3-E469-8A95-4728-162D976DFDA6}"/>
          </ac:spMkLst>
        </pc:spChg>
        <pc:spChg chg="add mod">
          <ac:chgData name="BAI BING" userId="fe2e9f0a6d489dbc" providerId="LiveId" clId="{2C1F9DEA-B7F2-FE49-9DD3-2242B36DEDD2}" dt="2022-09-15T16:54:40.960" v="1507" actId="1076"/>
          <ac:spMkLst>
            <pc:docMk/>
            <pc:sldMk cId="566997565" sldId="260"/>
            <ac:spMk id="185" creationId="{F4E9DE65-85E1-95B1-7BB2-E8E8776FD590}"/>
          </ac:spMkLst>
        </pc:spChg>
        <pc:spChg chg="add mod">
          <ac:chgData name="BAI BING" userId="fe2e9f0a6d489dbc" providerId="LiveId" clId="{2C1F9DEA-B7F2-FE49-9DD3-2242B36DEDD2}" dt="2022-09-15T16:54:28.492" v="1503"/>
          <ac:spMkLst>
            <pc:docMk/>
            <pc:sldMk cId="566997565" sldId="260"/>
            <ac:spMk id="187" creationId="{40F0A2B0-192C-B518-376B-48FC21DDE34A}"/>
          </ac:spMkLst>
        </pc:spChg>
        <pc:spChg chg="add mod">
          <ac:chgData name="BAI BING" userId="fe2e9f0a6d489dbc" providerId="LiveId" clId="{2C1F9DEA-B7F2-FE49-9DD3-2242B36DEDD2}" dt="2022-09-15T17:32:26.995" v="1915" actId="1076"/>
          <ac:spMkLst>
            <pc:docMk/>
            <pc:sldMk cId="566997565" sldId="260"/>
            <ac:spMk id="191" creationId="{34206F90-07C8-97A8-EDB4-DE64C2033D80}"/>
          </ac:spMkLst>
        </pc:spChg>
        <pc:spChg chg="add mod">
          <ac:chgData name="BAI BING" userId="fe2e9f0a6d489dbc" providerId="LiveId" clId="{2C1F9DEA-B7F2-FE49-9DD3-2242B36DEDD2}" dt="2022-09-15T19:34:55.909" v="2006" actId="20577"/>
          <ac:spMkLst>
            <pc:docMk/>
            <pc:sldMk cId="566997565" sldId="260"/>
            <ac:spMk id="195" creationId="{BF88AA2A-F58C-536C-925D-5A1ED978E2A3}"/>
          </ac:spMkLst>
        </pc:spChg>
        <pc:spChg chg="add mod">
          <ac:chgData name="BAI BING" userId="fe2e9f0a6d489dbc" providerId="LiveId" clId="{2C1F9DEA-B7F2-FE49-9DD3-2242B36DEDD2}" dt="2022-09-15T19:35:17.441" v="2010" actId="1076"/>
          <ac:spMkLst>
            <pc:docMk/>
            <pc:sldMk cId="566997565" sldId="260"/>
            <ac:spMk id="197" creationId="{0BF4A3DD-5402-4BAC-36BA-3C4447FD7A41}"/>
          </ac:spMkLst>
        </pc:spChg>
        <pc:spChg chg="add mod">
          <ac:chgData name="BAI BING" userId="fe2e9f0a6d489dbc" providerId="LiveId" clId="{2C1F9DEA-B7F2-FE49-9DD3-2242B36DEDD2}" dt="2022-09-15T19:36:05.513" v="2012" actId="1076"/>
          <ac:spMkLst>
            <pc:docMk/>
            <pc:sldMk cId="566997565" sldId="260"/>
            <ac:spMk id="199" creationId="{468C65DC-DCD0-BBC6-D13E-C3DB9E07F6F6}"/>
          </ac:spMkLst>
        </pc:spChg>
        <pc:graphicFrameChg chg="del mod modGraphic">
          <ac:chgData name="BAI BING" userId="fe2e9f0a6d489dbc" providerId="LiveId" clId="{2C1F9DEA-B7F2-FE49-9DD3-2242B36DEDD2}" dt="2022-09-15T15:32:08.585" v="940" actId="478"/>
          <ac:graphicFrameMkLst>
            <pc:docMk/>
            <pc:sldMk cId="566997565" sldId="260"/>
            <ac:graphicFrameMk id="9" creationId="{4FEE1642-B122-4C8C-812B-30F133EF6C27}"/>
          </ac:graphicFrameMkLst>
        </pc:graphicFrame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7" creationId="{B0769E0B-8014-4092-8E71-C4EE0A0B9844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12" creationId="{7AD18C0B-1251-9526-3102-478FFC46697C}"/>
          </ac:picMkLst>
        </pc:picChg>
        <pc:picChg chg="add del mod">
          <ac:chgData name="BAI BING" userId="fe2e9f0a6d489dbc" providerId="LiveId" clId="{2C1F9DEA-B7F2-FE49-9DD3-2242B36DEDD2}" dt="2022-09-15T15:36:33.767" v="1038" actId="478"/>
          <ac:picMkLst>
            <pc:docMk/>
            <pc:sldMk cId="566997565" sldId="260"/>
            <ac:picMk id="15" creationId="{9878B239-DDF8-AC65-AFFB-299114916712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17" creationId="{3A425E12-E241-5DA1-04E3-ACF78DED50B9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19" creationId="{B656C90C-3830-1CBB-268B-58A2564646A0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22" creationId="{4E5827C7-CACA-B69D-3B57-0017277A209C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25" creationId="{2D1E7ED9-1085-E3A2-E8E3-4CCA1A7D983F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28" creationId="{178AA040-2460-3404-F4A8-AFFF4B7AF2F0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31" creationId="{4C81E83C-4E6E-1F96-0121-1CB983780C47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34" creationId="{4C1CF46C-F707-28E8-FB9B-F0ECF934FCBB}"/>
          </ac:picMkLst>
        </pc:picChg>
        <pc:picChg chg="add del mod">
          <ac:chgData name="BAI BING" userId="fe2e9f0a6d489dbc" providerId="LiveId" clId="{2C1F9DEA-B7F2-FE49-9DD3-2242B36DEDD2}" dt="2022-09-15T15:51:23.029" v="1234" actId="478"/>
          <ac:picMkLst>
            <pc:docMk/>
            <pc:sldMk cId="566997565" sldId="260"/>
            <ac:picMk id="36" creationId="{6DC19B03-EC69-CFBC-4FDE-50DA06CFB417}"/>
          </ac:picMkLst>
        </pc:picChg>
        <pc:picChg chg="add del mod">
          <ac:chgData name="BAI BING" userId="fe2e9f0a6d489dbc" providerId="LiveId" clId="{2C1F9DEA-B7F2-FE49-9DD3-2242B36DEDD2}" dt="2022-09-15T15:51:23.905" v="1235" actId="478"/>
          <ac:picMkLst>
            <pc:docMk/>
            <pc:sldMk cId="566997565" sldId="260"/>
            <ac:picMk id="37" creationId="{94EC79C5-7A31-4D8F-E6B5-5D0233495D02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40" creationId="{368E3C95-167F-1399-2492-6F8311E69EAA}"/>
          </ac:picMkLst>
        </pc:picChg>
        <pc:picChg chg="add del mod">
          <ac:chgData name="BAI BING" userId="fe2e9f0a6d489dbc" providerId="LiveId" clId="{2C1F9DEA-B7F2-FE49-9DD3-2242B36DEDD2}" dt="2022-09-15T15:51:15.943" v="1233" actId="478"/>
          <ac:picMkLst>
            <pc:docMk/>
            <pc:sldMk cId="566997565" sldId="260"/>
            <ac:picMk id="41" creationId="{23FB5B16-953D-55D4-DA8F-45F892288193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43" creationId="{5E2D8BEA-C4E3-A210-484F-D7242ED08F5F}"/>
          </ac:picMkLst>
        </pc:picChg>
        <pc:picChg chg="add del mod">
          <ac:chgData name="BAI BING" userId="fe2e9f0a6d489dbc" providerId="LiveId" clId="{2C1F9DEA-B7F2-FE49-9DD3-2242B36DEDD2}" dt="2022-09-15T15:53:19.989" v="1252" actId="21"/>
          <ac:picMkLst>
            <pc:docMk/>
            <pc:sldMk cId="566997565" sldId="260"/>
            <ac:picMk id="44" creationId="{070C317D-F536-21C2-07C2-629BC2877555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46" creationId="{02AEE076-8CC5-4C4E-D868-BBFE086D6F5B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48" creationId="{3BA3713D-1012-B305-74C4-2F360A6D46A0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0" creationId="{A0BCB377-A0FE-9A2A-3D01-62ADC0EFD54A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1" creationId="{2FDACBAA-F326-4C4B-5784-2B329F0B9EAA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3" creationId="{50BFAC35-F88A-F7A2-FE48-C6D7FE103B50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5" creationId="{17E40F04-89EF-7099-7998-D0F331DC9F2D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7" creationId="{3C7E9786-C9AF-DEB2-C2ED-220C774A6E6E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59" creationId="{F62B6CF5-8FF6-BF9B-F106-8E60A7B4D2BB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61" creationId="{1912E643-3208-340A-08F8-4CBDA89FAC92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64" creationId="{EAD486FE-E66B-B6F6-D540-9E6D94B6E8D0}"/>
          </ac:picMkLst>
        </pc:picChg>
        <pc:picChg chg="add mod">
          <ac:chgData name="BAI BING" userId="fe2e9f0a6d489dbc" providerId="LiveId" clId="{2C1F9DEA-B7F2-FE49-9DD3-2242B36DEDD2}" dt="2022-09-15T16:14:32.325" v="1412" actId="1076"/>
          <ac:picMkLst>
            <pc:docMk/>
            <pc:sldMk cId="566997565" sldId="260"/>
            <ac:picMk id="65" creationId="{1C866E2F-9D42-C88D-E47D-D579B91D818F}"/>
          </ac:picMkLst>
        </pc:picChg>
        <pc:picChg chg="add del mod">
          <ac:chgData name="BAI BING" userId="fe2e9f0a6d489dbc" providerId="LiveId" clId="{2C1F9DEA-B7F2-FE49-9DD3-2242B36DEDD2}" dt="2022-09-15T15:57:40.589" v="1333" actId="21"/>
          <ac:picMkLst>
            <pc:docMk/>
            <pc:sldMk cId="566997565" sldId="260"/>
            <ac:picMk id="66" creationId="{3040C8C1-1D9C-5369-76CE-EAD33C3231E9}"/>
          </ac:picMkLst>
        </pc:picChg>
        <pc:picChg chg="add mod">
          <ac:chgData name="BAI BING" userId="fe2e9f0a6d489dbc" providerId="LiveId" clId="{2C1F9DEA-B7F2-FE49-9DD3-2242B36DEDD2}" dt="2022-09-15T15:57:41.006" v="1334"/>
          <ac:picMkLst>
            <pc:docMk/>
            <pc:sldMk cId="566997565" sldId="260"/>
            <ac:picMk id="70" creationId="{92CF95A8-1418-81E4-BBC5-109795813946}"/>
          </ac:picMkLst>
        </pc:picChg>
        <pc:picChg chg="add mod">
          <ac:chgData name="BAI BING" userId="fe2e9f0a6d489dbc" providerId="LiveId" clId="{2C1F9DEA-B7F2-FE49-9DD3-2242B36DEDD2}" dt="2022-09-15T17:32:38.461" v="1916" actId="1076"/>
          <ac:picMkLst>
            <pc:docMk/>
            <pc:sldMk cId="566997565" sldId="260"/>
            <ac:picMk id="72" creationId="{71E96254-B6C2-5DE0-4997-84D47DF6DFC3}"/>
          </ac:picMkLst>
        </pc:picChg>
        <pc:picChg chg="add mod">
          <ac:chgData name="BAI BING" userId="fe2e9f0a6d489dbc" providerId="LiveId" clId="{2C1F9DEA-B7F2-FE49-9DD3-2242B36DEDD2}" dt="2022-09-15T15:57:41.006" v="1334"/>
          <ac:picMkLst>
            <pc:docMk/>
            <pc:sldMk cId="566997565" sldId="260"/>
            <ac:picMk id="74" creationId="{C696ACE8-3FA2-147A-113E-097485EFDF5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75" creationId="{4A294606-AF96-A850-A3A4-1C616FC979B1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76" creationId="{480E55D3-C85D-D667-23FF-89999B280BE7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77" creationId="{4A97AABB-ABC1-3A97-DBBE-516695D982F9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78" creationId="{B889E1D5-B3F2-3A58-88C0-DDA62D35D23F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80" creationId="{6463C1F4-5D48-4241-CBD7-C75BA7BFF5E3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82" creationId="{4292F808-E25A-E06C-4DAA-67C49AAA4FC8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84" creationId="{8FBE5F85-2630-D1CE-8725-5A7888D9EF51}"/>
          </ac:picMkLst>
        </pc:picChg>
        <pc:picChg chg="add mod">
          <ac:chgData name="BAI BING" userId="fe2e9f0a6d489dbc" providerId="LiveId" clId="{2C1F9DEA-B7F2-FE49-9DD3-2242B36DEDD2}" dt="2022-09-15T16:14:28.271" v="1411" actId="1076"/>
          <ac:picMkLst>
            <pc:docMk/>
            <pc:sldMk cId="566997565" sldId="260"/>
            <ac:picMk id="85" creationId="{C91C0C2F-966E-46B4-7D77-E738EDDE6DF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88" creationId="{C15D2792-4896-70D8-75AD-FA887C6A1D43}"/>
          </ac:picMkLst>
        </pc:picChg>
        <pc:picChg chg="add del mod">
          <ac:chgData name="BAI BING" userId="fe2e9f0a6d489dbc" providerId="LiveId" clId="{2C1F9DEA-B7F2-FE49-9DD3-2242B36DEDD2}" dt="2022-09-15T16:22:55.319" v="1421" actId="478"/>
          <ac:picMkLst>
            <pc:docMk/>
            <pc:sldMk cId="566997565" sldId="260"/>
            <ac:picMk id="90" creationId="{BAAE9C59-63BD-6EFB-BAAE-4C69C541248E}"/>
          </ac:picMkLst>
        </pc:picChg>
        <pc:picChg chg="add del mod">
          <ac:chgData name="BAI BING" userId="fe2e9f0a6d489dbc" providerId="LiveId" clId="{2C1F9DEA-B7F2-FE49-9DD3-2242B36DEDD2}" dt="2022-09-15T16:22:03.531" v="1413" actId="478"/>
          <ac:picMkLst>
            <pc:docMk/>
            <pc:sldMk cId="566997565" sldId="260"/>
            <ac:picMk id="91" creationId="{889654BC-DC0B-7854-E771-E676CC132B82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92" creationId="{58C5C8A5-4CB4-BFA9-FB8C-AA679B8F9751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94" creationId="{60A1EC47-2E4F-E789-25C5-864C8519BBE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96" creationId="{1C0102BB-6642-EA5A-0C92-B4AE359361A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97" creationId="{36339116-EDA0-F5C8-7BC2-F44897BEDE7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98" creationId="{A2C4661A-8989-255B-C242-8662C4929E19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100" creationId="{553D889F-29C5-3322-9D22-18910E3BC9CA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102" creationId="{AF910411-0567-680E-0FC0-00E06135F7B0}"/>
          </ac:picMkLst>
        </pc:picChg>
        <pc:picChg chg="add del mod">
          <ac:chgData name="BAI BING" userId="fe2e9f0a6d489dbc" providerId="LiveId" clId="{2C1F9DEA-B7F2-FE49-9DD3-2242B36DEDD2}" dt="2022-09-15T16:23:44.526" v="1428" actId="21"/>
          <ac:picMkLst>
            <pc:docMk/>
            <pc:sldMk cId="566997565" sldId="260"/>
            <ac:picMk id="103" creationId="{FA93745D-F8E3-3BF2-D20C-69A420D64204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13" creationId="{768FAC20-82E6-A543-7816-34608E6086E5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14" creationId="{24323F60-5370-66CC-5A45-626B71D33C84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15" creationId="{69C3D4AE-2D54-EA84-1079-573A4DC7BC4C}"/>
          </ac:picMkLst>
        </pc:picChg>
        <pc:picChg chg="add mod">
          <ac:chgData name="BAI BING" userId="fe2e9f0a6d489dbc" providerId="LiveId" clId="{2C1F9DEA-B7F2-FE49-9DD3-2242B36DEDD2}" dt="2022-09-15T16:55:18.006" v="1513" actId="1076"/>
          <ac:picMkLst>
            <pc:docMk/>
            <pc:sldMk cId="566997565" sldId="260"/>
            <ac:picMk id="116" creationId="{99DA578D-DABA-FEB7-381F-7C94C1B721C9}"/>
          </ac:picMkLst>
        </pc:picChg>
        <pc:picChg chg="add mod">
          <ac:chgData name="BAI BING" userId="fe2e9f0a6d489dbc" providerId="LiveId" clId="{2C1F9DEA-B7F2-FE49-9DD3-2242B36DEDD2}" dt="2022-09-15T16:55:25.440" v="1516" actId="1076"/>
          <ac:picMkLst>
            <pc:docMk/>
            <pc:sldMk cId="566997565" sldId="260"/>
            <ac:picMk id="118" creationId="{E5F764E5-2232-C5E1-BC75-96919199953A}"/>
          </ac:picMkLst>
        </pc:picChg>
        <pc:picChg chg="add mod">
          <ac:chgData name="BAI BING" userId="fe2e9f0a6d489dbc" providerId="LiveId" clId="{2C1F9DEA-B7F2-FE49-9DD3-2242B36DEDD2}" dt="2022-09-15T16:23:45.038" v="1429"/>
          <ac:picMkLst>
            <pc:docMk/>
            <pc:sldMk cId="566997565" sldId="260"/>
            <ac:picMk id="120" creationId="{93F3FC3B-E7F2-6C15-0D06-A5422451F225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22" creationId="{94651F55-E628-918F-3682-7D5FEA4EF466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24" creationId="{2AC822CC-115F-5FF2-912C-A7B98ABC4B67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26" creationId="{1CF7337E-A504-8368-1E27-B4E2163F5010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28" creationId="{33376EEE-74CD-C929-C7A6-DE9ED83101EF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0" creationId="{1743E7F7-319F-3D14-8EB5-46FF381817D8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1" creationId="{EABD195A-8FD6-C3C7-B2D7-86B3EA18A9E7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2" creationId="{D8AC8B2A-ADF4-DD94-161E-3976A0DE20DC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4" creationId="{34A1D99E-2A85-1364-8AEC-32B9177CDE21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6" creationId="{6E1C9FD0-B31E-DF4F-D422-AC3E2CAC6919}"/>
          </ac:picMkLst>
        </pc:picChg>
        <pc:picChg chg="add del mod">
          <ac:chgData name="BAI BING" userId="fe2e9f0a6d489dbc" providerId="LiveId" clId="{2C1F9DEA-B7F2-FE49-9DD3-2242B36DEDD2}" dt="2022-09-15T16:24:08.217" v="1433" actId="21"/>
          <ac:picMkLst>
            <pc:docMk/>
            <pc:sldMk cId="566997565" sldId="260"/>
            <ac:picMk id="137" creationId="{AE49E9E5-1817-B601-64AC-8C78845ABBE1}"/>
          </ac:picMkLst>
        </pc:picChg>
        <pc:picChg chg="add mod">
          <ac:chgData name="BAI BING" userId="fe2e9f0a6d489dbc" providerId="LiveId" clId="{2C1F9DEA-B7F2-FE49-9DD3-2242B36DEDD2}" dt="2022-09-15T16:24:15.195" v="1435" actId="1076"/>
          <ac:picMkLst>
            <pc:docMk/>
            <pc:sldMk cId="566997565" sldId="260"/>
            <ac:picMk id="141" creationId="{DF18C99C-B5E1-5881-471C-6973F0191BA4}"/>
          </ac:picMkLst>
        </pc:picChg>
        <pc:picChg chg="add mod">
          <ac:chgData name="BAI BING" userId="fe2e9f0a6d489dbc" providerId="LiveId" clId="{2C1F9DEA-B7F2-FE49-9DD3-2242B36DEDD2}" dt="2022-09-15T16:24:15.195" v="1435" actId="1076"/>
          <ac:picMkLst>
            <pc:docMk/>
            <pc:sldMk cId="566997565" sldId="260"/>
            <ac:picMk id="142" creationId="{FB4AC7A5-6D87-387C-3271-13A6B146D709}"/>
          </ac:picMkLst>
        </pc:picChg>
        <pc:picChg chg="add mod">
          <ac:chgData name="BAI BING" userId="fe2e9f0a6d489dbc" providerId="LiveId" clId="{2C1F9DEA-B7F2-FE49-9DD3-2242B36DEDD2}" dt="2022-09-15T16:24:15.195" v="1435" actId="1076"/>
          <ac:picMkLst>
            <pc:docMk/>
            <pc:sldMk cId="566997565" sldId="260"/>
            <ac:picMk id="143" creationId="{F2834CDE-EFB3-C980-C5FE-EAB5002F5EBA}"/>
          </ac:picMkLst>
        </pc:picChg>
        <pc:picChg chg="add mod">
          <ac:chgData name="BAI BING" userId="fe2e9f0a6d489dbc" providerId="LiveId" clId="{2C1F9DEA-B7F2-FE49-9DD3-2242B36DEDD2}" dt="2022-09-15T16:24:15.195" v="1435" actId="1076"/>
          <ac:picMkLst>
            <pc:docMk/>
            <pc:sldMk cId="566997565" sldId="260"/>
            <ac:picMk id="144" creationId="{34C3CFD3-9052-98F2-F7D3-DDDBA57372D7}"/>
          </ac:picMkLst>
        </pc:picChg>
        <pc:picChg chg="add mod">
          <ac:chgData name="BAI BING" userId="fe2e9f0a6d489dbc" providerId="LiveId" clId="{2C1F9DEA-B7F2-FE49-9DD3-2242B36DEDD2}" dt="2022-09-15T16:24:15.195" v="1435" actId="1076"/>
          <ac:picMkLst>
            <pc:docMk/>
            <pc:sldMk cId="566997565" sldId="260"/>
            <ac:picMk id="146" creationId="{62FEFE5F-42DB-9AE4-DD27-F5CA3A4D8371}"/>
          </ac:picMkLst>
        </pc:picChg>
        <pc:picChg chg="add del mod">
          <ac:chgData name="BAI BING" userId="fe2e9f0a6d489dbc" providerId="LiveId" clId="{2C1F9DEA-B7F2-FE49-9DD3-2242B36DEDD2}" dt="2022-09-15T16:54:07.170" v="1495" actId="21"/>
          <ac:picMkLst>
            <pc:docMk/>
            <pc:sldMk cId="566997565" sldId="260"/>
            <ac:picMk id="148" creationId="{3E29674E-8987-019C-9A59-0FD919337270}"/>
          </ac:picMkLst>
        </pc:picChg>
        <pc:picChg chg="add del mod">
          <ac:chgData name="BAI BING" userId="fe2e9f0a6d489dbc" providerId="LiveId" clId="{2C1F9DEA-B7F2-FE49-9DD3-2242B36DEDD2}" dt="2022-09-15T16:54:07.170" v="1495" actId="21"/>
          <ac:picMkLst>
            <pc:docMk/>
            <pc:sldMk cId="566997565" sldId="260"/>
            <ac:picMk id="150" creationId="{B02136F5-EB7C-7DA0-C5C7-3CCF7B0399FE}"/>
          </ac:picMkLst>
        </pc:picChg>
        <pc:picChg chg="add del mod">
          <ac:chgData name="BAI BING" userId="fe2e9f0a6d489dbc" providerId="LiveId" clId="{2C1F9DEA-B7F2-FE49-9DD3-2242B36DEDD2}" dt="2022-09-15T16:24:48.674" v="1443" actId="478"/>
          <ac:picMkLst>
            <pc:docMk/>
            <pc:sldMk cId="566997565" sldId="260"/>
            <ac:picMk id="152" creationId="{98DE0A48-3D2E-0A07-D354-B2EE5FAC6FB5}"/>
          </ac:picMkLst>
        </pc:picChg>
        <pc:picChg chg="add del mod">
          <ac:chgData name="BAI BING" userId="fe2e9f0a6d489dbc" providerId="LiveId" clId="{2C1F9DEA-B7F2-FE49-9DD3-2242B36DEDD2}" dt="2022-09-15T16:24:49.660" v="1444" actId="478"/>
          <ac:picMkLst>
            <pc:docMk/>
            <pc:sldMk cId="566997565" sldId="260"/>
            <ac:picMk id="153" creationId="{E0EC5DD5-4494-8D2D-D7A8-75846F51FAF4}"/>
          </ac:picMkLst>
        </pc:picChg>
        <pc:picChg chg="add del mod">
          <ac:chgData name="BAI BING" userId="fe2e9f0a6d489dbc" providerId="LiveId" clId="{2C1F9DEA-B7F2-FE49-9DD3-2242B36DEDD2}" dt="2022-09-15T16:54:18.222" v="1498" actId="21"/>
          <ac:picMkLst>
            <pc:docMk/>
            <pc:sldMk cId="566997565" sldId="260"/>
            <ac:picMk id="154" creationId="{FB170406-4B23-CA37-F8E8-50D7C39C9336}"/>
          </ac:picMkLst>
        </pc:picChg>
        <pc:picChg chg="add del mod">
          <ac:chgData name="BAI BING" userId="fe2e9f0a6d489dbc" providerId="LiveId" clId="{2C1F9DEA-B7F2-FE49-9DD3-2242B36DEDD2}" dt="2022-09-15T16:54:18.222" v="1498" actId="21"/>
          <ac:picMkLst>
            <pc:docMk/>
            <pc:sldMk cId="566997565" sldId="260"/>
            <ac:picMk id="156" creationId="{466DF1AF-9B10-84F5-B300-39C621E3E4C9}"/>
          </ac:picMkLst>
        </pc:picChg>
        <pc:picChg chg="add del mod">
          <ac:chgData name="BAI BING" userId="fe2e9f0a6d489dbc" providerId="LiveId" clId="{2C1F9DEA-B7F2-FE49-9DD3-2242B36DEDD2}" dt="2022-09-15T16:24:50.470" v="1445" actId="478"/>
          <ac:picMkLst>
            <pc:docMk/>
            <pc:sldMk cId="566997565" sldId="260"/>
            <ac:picMk id="158" creationId="{A80F5C13-8B3B-961C-8345-53452712433E}"/>
          </ac:picMkLst>
        </pc:picChg>
        <pc:picChg chg="add del mod">
          <ac:chgData name="BAI BING" userId="fe2e9f0a6d489dbc" providerId="LiveId" clId="{2C1F9DEA-B7F2-FE49-9DD3-2242B36DEDD2}" dt="2022-09-15T16:24:51.482" v="1446" actId="478"/>
          <ac:picMkLst>
            <pc:docMk/>
            <pc:sldMk cId="566997565" sldId="260"/>
            <ac:picMk id="159" creationId="{BAE80764-B710-12D2-2A24-FFDC33C626F5}"/>
          </ac:picMkLst>
        </pc:picChg>
        <pc:picChg chg="add mod">
          <ac:chgData name="BAI BING" userId="fe2e9f0a6d489dbc" providerId="LiveId" clId="{2C1F9DEA-B7F2-FE49-9DD3-2242B36DEDD2}" dt="2022-09-15T16:24:57.994" v="1448" actId="1076"/>
          <ac:picMkLst>
            <pc:docMk/>
            <pc:sldMk cId="566997565" sldId="260"/>
            <ac:picMk id="160" creationId="{6FE84CF5-3CCB-9544-0F5E-C2E21D91D628}"/>
          </ac:picMkLst>
        </pc:picChg>
        <pc:picChg chg="add mod">
          <ac:chgData name="BAI BING" userId="fe2e9f0a6d489dbc" providerId="LiveId" clId="{2C1F9DEA-B7F2-FE49-9DD3-2242B36DEDD2}" dt="2022-09-15T17:32:44.400" v="1918" actId="1076"/>
          <ac:picMkLst>
            <pc:docMk/>
            <pc:sldMk cId="566997565" sldId="260"/>
            <ac:picMk id="162" creationId="{93FF1B25-79D9-B314-56E8-73BCEECA6C92}"/>
          </ac:picMkLst>
        </pc:picChg>
        <pc:picChg chg="add mod">
          <ac:chgData name="BAI BING" userId="fe2e9f0a6d489dbc" providerId="LiveId" clId="{2C1F9DEA-B7F2-FE49-9DD3-2242B36DEDD2}" dt="2022-09-15T16:34:30.736" v="1473" actId="1076"/>
          <ac:picMkLst>
            <pc:docMk/>
            <pc:sldMk cId="566997565" sldId="260"/>
            <ac:picMk id="164" creationId="{246C3330-5414-849C-1102-841596151CB0}"/>
          </ac:picMkLst>
        </pc:picChg>
        <pc:picChg chg="add mod">
          <ac:chgData name="BAI BING" userId="fe2e9f0a6d489dbc" providerId="LiveId" clId="{2C1F9DEA-B7F2-FE49-9DD3-2242B36DEDD2}" dt="2022-09-15T17:32:48.445" v="1919" actId="1076"/>
          <ac:picMkLst>
            <pc:docMk/>
            <pc:sldMk cId="566997565" sldId="260"/>
            <ac:picMk id="165" creationId="{F40D9607-C9A4-F4E6-DF04-B9B92CCD5D4C}"/>
          </ac:picMkLst>
        </pc:picChg>
        <pc:picChg chg="add mod">
          <ac:chgData name="BAI BING" userId="fe2e9f0a6d489dbc" providerId="LiveId" clId="{2C1F9DEA-B7F2-FE49-9DD3-2242B36DEDD2}" dt="2022-09-15T16:42:42.160" v="1480" actId="1076"/>
          <ac:picMkLst>
            <pc:docMk/>
            <pc:sldMk cId="566997565" sldId="260"/>
            <ac:picMk id="167" creationId="{767FC110-9E1B-DA0C-5A44-FC2A6546C949}"/>
          </ac:picMkLst>
        </pc:picChg>
        <pc:picChg chg="add del mod">
          <ac:chgData name="BAI BING" userId="fe2e9f0a6d489dbc" providerId="LiveId" clId="{2C1F9DEA-B7F2-FE49-9DD3-2242B36DEDD2}" dt="2022-09-15T16:54:07.170" v="1495" actId="21"/>
          <ac:picMkLst>
            <pc:docMk/>
            <pc:sldMk cId="566997565" sldId="260"/>
            <ac:picMk id="170" creationId="{5A091CBB-D90F-2D54-3107-101437A92DDC}"/>
          </ac:picMkLst>
        </pc:picChg>
        <pc:picChg chg="add mod">
          <ac:chgData name="BAI BING" userId="fe2e9f0a6d489dbc" providerId="LiveId" clId="{2C1F9DEA-B7F2-FE49-9DD3-2242B36DEDD2}" dt="2022-09-15T16:54:07.522" v="1496"/>
          <ac:picMkLst>
            <pc:docMk/>
            <pc:sldMk cId="566997565" sldId="260"/>
            <ac:picMk id="173" creationId="{5235D1FB-3D23-2032-C06A-3A959218D8B5}"/>
          </ac:picMkLst>
        </pc:picChg>
        <pc:picChg chg="add mod">
          <ac:chgData name="BAI BING" userId="fe2e9f0a6d489dbc" providerId="LiveId" clId="{2C1F9DEA-B7F2-FE49-9DD3-2242B36DEDD2}" dt="2022-09-15T16:54:07.522" v="1496"/>
          <ac:picMkLst>
            <pc:docMk/>
            <pc:sldMk cId="566997565" sldId="260"/>
            <ac:picMk id="175" creationId="{A7A3AEA3-AC07-B1FA-43F7-79FFC85F16A3}"/>
          </ac:picMkLst>
        </pc:picChg>
        <pc:picChg chg="add mod">
          <ac:chgData name="BAI BING" userId="fe2e9f0a6d489dbc" providerId="LiveId" clId="{2C1F9DEA-B7F2-FE49-9DD3-2242B36DEDD2}" dt="2022-09-15T16:54:07.522" v="1496"/>
          <ac:picMkLst>
            <pc:docMk/>
            <pc:sldMk cId="566997565" sldId="260"/>
            <ac:picMk id="177" creationId="{178DC37D-695E-6B01-E845-CAB02C64B296}"/>
          </ac:picMkLst>
        </pc:picChg>
        <pc:picChg chg="add del mod">
          <ac:chgData name="BAI BING" userId="fe2e9f0a6d489dbc" providerId="LiveId" clId="{2C1F9DEA-B7F2-FE49-9DD3-2242B36DEDD2}" dt="2022-09-15T16:54:28.161" v="1502" actId="21"/>
          <ac:picMkLst>
            <pc:docMk/>
            <pc:sldMk cId="566997565" sldId="260"/>
            <ac:picMk id="179" creationId="{D551A456-D92D-D10D-812C-CDD635B992DA}"/>
          </ac:picMkLst>
        </pc:picChg>
        <pc:picChg chg="add del mod">
          <ac:chgData name="BAI BING" userId="fe2e9f0a6d489dbc" providerId="LiveId" clId="{2C1F9DEA-B7F2-FE49-9DD3-2242B36DEDD2}" dt="2022-09-15T16:54:28.161" v="1502" actId="21"/>
          <ac:picMkLst>
            <pc:docMk/>
            <pc:sldMk cId="566997565" sldId="260"/>
            <ac:picMk id="181" creationId="{F764A7AF-AE63-8C85-70B7-EAE545304D71}"/>
          </ac:picMkLst>
        </pc:picChg>
        <pc:picChg chg="add mod">
          <ac:chgData name="BAI BING" userId="fe2e9f0a6d489dbc" providerId="LiveId" clId="{2C1F9DEA-B7F2-FE49-9DD3-2242B36DEDD2}" dt="2022-09-15T16:54:38.137" v="1506" actId="1076"/>
          <ac:picMkLst>
            <pc:docMk/>
            <pc:sldMk cId="566997565" sldId="260"/>
            <ac:picMk id="184" creationId="{76A22815-E0CA-F378-17B5-03D15A0C1D7D}"/>
          </ac:picMkLst>
        </pc:picChg>
        <pc:picChg chg="add mod">
          <ac:chgData name="BAI BING" userId="fe2e9f0a6d489dbc" providerId="LiveId" clId="{2C1F9DEA-B7F2-FE49-9DD3-2242B36DEDD2}" dt="2022-09-15T16:54:28.492" v="1503"/>
          <ac:picMkLst>
            <pc:docMk/>
            <pc:sldMk cId="566997565" sldId="260"/>
            <ac:picMk id="186" creationId="{39546764-BFD8-59F1-F003-2540A687DB94}"/>
          </ac:picMkLst>
        </pc:picChg>
        <pc:picChg chg="add mod">
          <ac:chgData name="BAI BING" userId="fe2e9f0a6d489dbc" providerId="LiveId" clId="{2C1F9DEA-B7F2-FE49-9DD3-2242B36DEDD2}" dt="2022-09-15T16:54:50.145" v="1509" actId="1076"/>
          <ac:picMkLst>
            <pc:docMk/>
            <pc:sldMk cId="566997565" sldId="260"/>
            <ac:picMk id="188" creationId="{888BC25F-3F3E-ABE8-67BE-CE8E0EC74EB5}"/>
          </ac:picMkLst>
        </pc:picChg>
        <pc:picChg chg="add mod">
          <ac:chgData name="BAI BING" userId="fe2e9f0a6d489dbc" providerId="LiveId" clId="{2C1F9DEA-B7F2-FE49-9DD3-2242B36DEDD2}" dt="2022-09-15T16:54:55.014" v="1511" actId="1076"/>
          <ac:picMkLst>
            <pc:docMk/>
            <pc:sldMk cId="566997565" sldId="260"/>
            <ac:picMk id="189" creationId="{2745F680-B572-592E-6E4C-EB92A81C6F88}"/>
          </ac:picMkLst>
        </pc:picChg>
        <pc:picChg chg="add del mod">
          <ac:chgData name="BAI BING" userId="fe2e9f0a6d489dbc" providerId="LiveId" clId="{2C1F9DEA-B7F2-FE49-9DD3-2242B36DEDD2}" dt="2022-09-15T17:31:36.272" v="1906" actId="478"/>
          <ac:picMkLst>
            <pc:docMk/>
            <pc:sldMk cId="566997565" sldId="260"/>
            <ac:picMk id="190" creationId="{DEA6E02C-1864-4971-DB12-4ADF52EDA84D}"/>
          </ac:picMkLst>
        </pc:picChg>
        <pc:picChg chg="add mod">
          <ac:chgData name="BAI BING" userId="fe2e9f0a6d489dbc" providerId="LiveId" clId="{2C1F9DEA-B7F2-FE49-9DD3-2242B36DEDD2}" dt="2022-09-15T17:32:24.842" v="1914" actId="1076"/>
          <ac:picMkLst>
            <pc:docMk/>
            <pc:sldMk cId="566997565" sldId="260"/>
            <ac:picMk id="192" creationId="{AB2F6792-D400-33BC-FB44-73B11196277C}"/>
          </ac:picMkLst>
        </pc:picChg>
        <pc:picChg chg="add mod">
          <ac:chgData name="BAI BING" userId="fe2e9f0a6d489dbc" providerId="LiveId" clId="{2C1F9DEA-B7F2-FE49-9DD3-2242B36DEDD2}" dt="2022-09-15T17:32:20.466" v="1913" actId="1076"/>
          <ac:picMkLst>
            <pc:docMk/>
            <pc:sldMk cId="566997565" sldId="260"/>
            <ac:picMk id="193" creationId="{7BE2E6E0-032F-7B07-D06F-BA44E6F703E3}"/>
          </ac:picMkLst>
        </pc:picChg>
        <pc:picChg chg="add mod">
          <ac:chgData name="BAI BING" userId="fe2e9f0a6d489dbc" providerId="LiveId" clId="{2C1F9DEA-B7F2-FE49-9DD3-2242B36DEDD2}" dt="2022-09-15T19:34:49.905" v="1995" actId="1076"/>
          <ac:picMkLst>
            <pc:docMk/>
            <pc:sldMk cId="566997565" sldId="260"/>
            <ac:picMk id="194" creationId="{0B4F70AD-5C75-C304-8C52-D47D7DF6C3B1}"/>
          </ac:picMkLst>
        </pc:picChg>
        <pc:picChg chg="add mod">
          <ac:chgData name="BAI BING" userId="fe2e9f0a6d489dbc" providerId="LiveId" clId="{2C1F9DEA-B7F2-FE49-9DD3-2242B36DEDD2}" dt="2022-09-15T19:35:12.054" v="2008" actId="1076"/>
          <ac:picMkLst>
            <pc:docMk/>
            <pc:sldMk cId="566997565" sldId="260"/>
            <ac:picMk id="196" creationId="{96148121-8918-3F7F-3DF2-51A4085A3159}"/>
          </ac:picMkLst>
        </pc:picChg>
        <pc:picChg chg="add mod">
          <ac:chgData name="BAI BING" userId="fe2e9f0a6d489dbc" providerId="LiveId" clId="{2C1F9DEA-B7F2-FE49-9DD3-2242B36DEDD2}" dt="2022-09-15T19:36:05.513" v="2012" actId="1076"/>
          <ac:picMkLst>
            <pc:docMk/>
            <pc:sldMk cId="566997565" sldId="260"/>
            <ac:picMk id="198" creationId="{1659F34D-52FE-10BB-7249-5D72D7BB7FE1}"/>
          </ac:picMkLst>
        </pc:picChg>
        <pc:cxnChg chg="add del mod">
          <ac:chgData name="BAI BING" userId="fe2e9f0a6d489dbc" providerId="LiveId" clId="{2C1F9DEA-B7F2-FE49-9DD3-2242B36DEDD2}" dt="2022-09-15T19:42:35.862" v="2016" actId="478"/>
          <ac:cxnSpMkLst>
            <pc:docMk/>
            <pc:sldMk cId="566997565" sldId="260"/>
            <ac:cxnSpMk id="201" creationId="{4592E690-ABBD-54F4-14A9-8F2C45F3454B}"/>
          </ac:cxnSpMkLst>
        </pc:cxnChg>
      </pc:sldChg>
      <pc:sldChg chg="addSp delSp modSp del mod">
        <pc:chgData name="BAI BING" userId="fe2e9f0a6d489dbc" providerId="LiveId" clId="{2C1F9DEA-B7F2-FE49-9DD3-2242B36DEDD2}" dt="2022-09-15T14:54:48.617" v="648" actId="2696"/>
        <pc:sldMkLst>
          <pc:docMk/>
          <pc:sldMk cId="1593920805" sldId="262"/>
        </pc:sldMkLst>
        <pc:spChg chg="del">
          <ac:chgData name="BAI BING" userId="fe2e9f0a6d489dbc" providerId="LiveId" clId="{2C1F9DEA-B7F2-FE49-9DD3-2242B36DEDD2}" dt="2022-09-15T01:04:40.357" v="2" actId="478"/>
          <ac:spMkLst>
            <pc:docMk/>
            <pc:sldMk cId="1593920805" sldId="262"/>
            <ac:spMk id="4" creationId="{64CDF2CB-D253-426E-B44A-B095AC439248}"/>
          </ac:spMkLst>
        </pc:spChg>
        <pc:spChg chg="del">
          <ac:chgData name="BAI BING" userId="fe2e9f0a6d489dbc" providerId="LiveId" clId="{2C1F9DEA-B7F2-FE49-9DD3-2242B36DEDD2}" dt="2022-09-15T01:04:42.158" v="3" actId="478"/>
          <ac:spMkLst>
            <pc:docMk/>
            <pc:sldMk cId="1593920805" sldId="262"/>
            <ac:spMk id="5" creationId="{E524A206-FA1A-4C14-B6FB-CD12350EE3DF}"/>
          </ac:spMkLst>
        </pc:spChg>
        <pc:picChg chg="add del mod">
          <ac:chgData name="BAI BING" userId="fe2e9f0a6d489dbc" providerId="LiveId" clId="{2C1F9DEA-B7F2-FE49-9DD3-2242B36DEDD2}" dt="2022-09-15T14:36:24.198" v="24" actId="478"/>
          <ac:picMkLst>
            <pc:docMk/>
            <pc:sldMk cId="1593920805" sldId="262"/>
            <ac:picMk id="5" creationId="{31FE6AF0-974A-149F-D043-795A50F590BB}"/>
          </ac:picMkLst>
        </pc:picChg>
        <pc:picChg chg="add del mod">
          <ac:chgData name="BAI BING" userId="fe2e9f0a6d489dbc" providerId="LiveId" clId="{2C1F9DEA-B7F2-FE49-9DD3-2242B36DEDD2}" dt="2022-09-15T14:53:28.520" v="607" actId="21"/>
          <ac:picMkLst>
            <pc:docMk/>
            <pc:sldMk cId="1593920805" sldId="262"/>
            <ac:picMk id="9" creationId="{5C933860-A784-8FA9-F03B-D05CD94A09DE}"/>
          </ac:picMkLst>
        </pc:picChg>
      </pc:sldChg>
      <pc:sldChg chg="addSp delSp modSp mod ord">
        <pc:chgData name="BAI BING" userId="fe2e9f0a6d489dbc" providerId="LiveId" clId="{2C1F9DEA-B7F2-FE49-9DD3-2242B36DEDD2}" dt="2022-09-15T19:39:46.409" v="2013" actId="20577"/>
        <pc:sldMkLst>
          <pc:docMk/>
          <pc:sldMk cId="627911590" sldId="263"/>
        </pc:sldMkLst>
        <pc:spChg chg="mod">
          <ac:chgData name="BAI BING" userId="fe2e9f0a6d489dbc" providerId="LiveId" clId="{2C1F9DEA-B7F2-FE49-9DD3-2242B36DEDD2}" dt="2022-09-15T14:51:19.607" v="541" actId="20577"/>
          <ac:spMkLst>
            <pc:docMk/>
            <pc:sldMk cId="627911590" sldId="263"/>
            <ac:spMk id="2" creationId="{7291CFAB-A735-4A31-A51D-42FE1F5E94E0}"/>
          </ac:spMkLst>
        </pc:spChg>
        <pc:spChg chg="del">
          <ac:chgData name="BAI BING" userId="fe2e9f0a6d489dbc" providerId="LiveId" clId="{2C1F9DEA-B7F2-FE49-9DD3-2242B36DEDD2}" dt="2022-09-15T19:09:59.392" v="1953" actId="478"/>
          <ac:spMkLst>
            <pc:docMk/>
            <pc:sldMk cId="627911590" sldId="263"/>
            <ac:spMk id="3" creationId="{54E3FF72-DB34-4BB6-A010-93B275EE2740}"/>
          </ac:spMkLst>
        </pc:spChg>
        <pc:spChg chg="del">
          <ac:chgData name="BAI BING" userId="fe2e9f0a6d489dbc" providerId="LiveId" clId="{2C1F9DEA-B7F2-FE49-9DD3-2242B36DEDD2}" dt="2022-09-15T19:24:32.337" v="1961" actId="478"/>
          <ac:spMkLst>
            <pc:docMk/>
            <pc:sldMk cId="627911590" sldId="263"/>
            <ac:spMk id="4" creationId="{8421587F-8DFD-4A31-9931-8A346A92D87A}"/>
          </ac:spMkLst>
        </pc:spChg>
        <pc:spChg chg="del">
          <ac:chgData name="BAI BING" userId="fe2e9f0a6d489dbc" providerId="LiveId" clId="{2C1F9DEA-B7F2-FE49-9DD3-2242B36DEDD2}" dt="2022-09-15T19:10:01.309" v="1954" actId="478"/>
          <ac:spMkLst>
            <pc:docMk/>
            <pc:sldMk cId="627911590" sldId="263"/>
            <ac:spMk id="5" creationId="{8CA13291-3BED-433C-95D4-9FD6E2828B18}"/>
          </ac:spMkLst>
        </pc:spChg>
        <pc:spChg chg="add del mod">
          <ac:chgData name="BAI BING" userId="fe2e9f0a6d489dbc" providerId="LiveId" clId="{2C1F9DEA-B7F2-FE49-9DD3-2242B36DEDD2}" dt="2022-09-15T19:24:34.219" v="1962" actId="478"/>
          <ac:spMkLst>
            <pc:docMk/>
            <pc:sldMk cId="627911590" sldId="263"/>
            <ac:spMk id="8" creationId="{051C43E7-8799-142F-098B-A061DBA91B48}"/>
          </ac:spMkLst>
        </pc:spChg>
        <pc:spChg chg="add del mod">
          <ac:chgData name="BAI BING" userId="fe2e9f0a6d489dbc" providerId="LiveId" clId="{2C1F9DEA-B7F2-FE49-9DD3-2242B36DEDD2}" dt="2022-09-15T19:24:40.067" v="1964" actId="478"/>
          <ac:spMkLst>
            <pc:docMk/>
            <pc:sldMk cId="627911590" sldId="263"/>
            <ac:spMk id="10" creationId="{3DDA6DE3-B6C0-61D6-F189-AA6356681191}"/>
          </ac:spMkLst>
        </pc:spChg>
        <pc:spChg chg="add del mod">
          <ac:chgData name="BAI BING" userId="fe2e9f0a6d489dbc" providerId="LiveId" clId="{2C1F9DEA-B7F2-FE49-9DD3-2242B36DEDD2}" dt="2022-09-15T19:24:40.067" v="1964" actId="478"/>
          <ac:spMkLst>
            <pc:docMk/>
            <pc:sldMk cId="627911590" sldId="263"/>
            <ac:spMk id="12" creationId="{4405D92F-679B-733F-670B-3C7A7104B151}"/>
          </ac:spMkLst>
        </pc:spChg>
        <pc:spChg chg="mod">
          <ac:chgData name="BAI BING" userId="fe2e9f0a6d489dbc" providerId="LiveId" clId="{2C1F9DEA-B7F2-FE49-9DD3-2242B36DEDD2}" dt="2022-09-15T19:25:47.440" v="1968" actId="20577"/>
          <ac:spMkLst>
            <pc:docMk/>
            <pc:sldMk cId="627911590" sldId="263"/>
            <ac:spMk id="22" creationId="{90EE4EC2-315F-4BCE-91FD-64A3D3AF94D2}"/>
          </ac:spMkLst>
        </pc:spChg>
        <pc:spChg chg="mod">
          <ac:chgData name="BAI BING" userId="fe2e9f0a6d489dbc" providerId="LiveId" clId="{2C1F9DEA-B7F2-FE49-9DD3-2242B36DEDD2}" dt="2022-09-15T19:24:30.289" v="1960" actId="1076"/>
          <ac:spMkLst>
            <pc:docMk/>
            <pc:sldMk cId="627911590" sldId="263"/>
            <ac:spMk id="23" creationId="{41BDD77E-A892-4E87-9B6D-EF78B0038A44}"/>
          </ac:spMkLst>
        </pc:spChg>
        <pc:spChg chg="mod">
          <ac:chgData name="BAI BING" userId="fe2e9f0a6d489dbc" providerId="LiveId" clId="{2C1F9DEA-B7F2-FE49-9DD3-2242B36DEDD2}" dt="2022-09-15T19:26:41.075" v="1970" actId="20577"/>
          <ac:spMkLst>
            <pc:docMk/>
            <pc:sldMk cId="627911590" sldId="263"/>
            <ac:spMk id="24" creationId="{4F05CFBF-1A7F-4C99-9321-EF2EF7BEF771}"/>
          </ac:spMkLst>
        </pc:spChg>
        <pc:spChg chg="del">
          <ac:chgData name="BAI BING" userId="fe2e9f0a6d489dbc" providerId="LiveId" clId="{2C1F9DEA-B7F2-FE49-9DD3-2242B36DEDD2}" dt="2022-09-15T19:24:36.972" v="1963" actId="478"/>
          <ac:spMkLst>
            <pc:docMk/>
            <pc:sldMk cId="627911590" sldId="263"/>
            <ac:spMk id="25" creationId="{A8113FBA-9114-48D1-A189-9A1B7ABCF38A}"/>
          </ac:spMkLst>
        </pc:spChg>
        <pc:spChg chg="mod">
          <ac:chgData name="BAI BING" userId="fe2e9f0a6d489dbc" providerId="LiveId" clId="{2C1F9DEA-B7F2-FE49-9DD3-2242B36DEDD2}" dt="2022-09-15T19:39:46.409" v="2013" actId="20577"/>
          <ac:spMkLst>
            <pc:docMk/>
            <pc:sldMk cId="627911590" sldId="263"/>
            <ac:spMk id="26" creationId="{E6AB6387-E6AE-46CB-8500-4F11FA6B44BA}"/>
          </ac:spMkLst>
        </pc:spChg>
        <pc:spChg chg="del">
          <ac:chgData name="BAI BING" userId="fe2e9f0a6d489dbc" providerId="LiveId" clId="{2C1F9DEA-B7F2-FE49-9DD3-2242B36DEDD2}" dt="2022-09-15T19:24:36.972" v="1963" actId="478"/>
          <ac:spMkLst>
            <pc:docMk/>
            <pc:sldMk cId="627911590" sldId="263"/>
            <ac:spMk id="27" creationId="{8385ECC2-8A21-4825-96AB-97E7C4FB9A1A}"/>
          </ac:spMkLst>
        </pc:spChg>
        <pc:spChg chg="mod">
          <ac:chgData name="BAI BING" userId="fe2e9f0a6d489dbc" providerId="LiveId" clId="{2C1F9DEA-B7F2-FE49-9DD3-2242B36DEDD2}" dt="2022-09-15T19:31:18.597" v="1984" actId="20577"/>
          <ac:spMkLst>
            <pc:docMk/>
            <pc:sldMk cId="627911590" sldId="263"/>
            <ac:spMk id="28" creationId="{9BB8B2E0-57A3-43A4-859A-28669F14F8FE}"/>
          </ac:spMkLst>
        </pc:spChg>
        <pc:picChg chg="add mod">
          <ac:chgData name="BAI BING" userId="fe2e9f0a6d489dbc" providerId="LiveId" clId="{2C1F9DEA-B7F2-FE49-9DD3-2242B36DEDD2}" dt="2022-09-15T19:24:46.295" v="1965" actId="1076"/>
          <ac:picMkLst>
            <pc:docMk/>
            <pc:sldMk cId="627911590" sldId="263"/>
            <ac:picMk id="1026" creationId="{EE39D471-DE09-2983-E9CF-3F1F2750C97B}"/>
          </ac:picMkLst>
        </pc:picChg>
      </pc:sldChg>
      <pc:sldChg chg="delSp modSp mod ord">
        <pc:chgData name="BAI BING" userId="fe2e9f0a6d489dbc" providerId="LiveId" clId="{2C1F9DEA-B7F2-FE49-9DD3-2242B36DEDD2}" dt="2022-09-15T19:31:39.194" v="1985" actId="20578"/>
        <pc:sldMkLst>
          <pc:docMk/>
          <pc:sldMk cId="1346372204" sldId="264"/>
        </pc:sldMkLst>
        <pc:spChg chg="mod">
          <ac:chgData name="BAI BING" userId="fe2e9f0a6d489dbc" providerId="LiveId" clId="{2C1F9DEA-B7F2-FE49-9DD3-2242B36DEDD2}" dt="2022-09-15T14:52:07.802" v="578" actId="20577"/>
          <ac:spMkLst>
            <pc:docMk/>
            <pc:sldMk cId="1346372204" sldId="264"/>
            <ac:spMk id="2" creationId="{537E1C88-627C-4655-A4FB-0BB02EDB078A}"/>
          </ac:spMkLst>
        </pc:spChg>
        <pc:spChg chg="mod">
          <ac:chgData name="BAI BING" userId="fe2e9f0a6d489dbc" providerId="LiveId" clId="{2C1F9DEA-B7F2-FE49-9DD3-2242B36DEDD2}" dt="2022-09-15T19:05:40.081" v="1950"/>
          <ac:spMkLst>
            <pc:docMk/>
            <pc:sldMk cId="1346372204" sldId="264"/>
            <ac:spMk id="3" creationId="{033634FE-ADF0-4BC3-A0A9-447EA9DD096B}"/>
          </ac:spMkLst>
        </pc:spChg>
        <pc:spChg chg="del">
          <ac:chgData name="BAI BING" userId="fe2e9f0a6d489dbc" providerId="LiveId" clId="{2C1F9DEA-B7F2-FE49-9DD3-2242B36DEDD2}" dt="2022-09-15T19:09:52.160" v="1951" actId="478"/>
          <ac:spMkLst>
            <pc:docMk/>
            <pc:sldMk cId="1346372204" sldId="264"/>
            <ac:spMk id="4" creationId="{BD0AD2EB-86EE-409B-A978-A2CA82E37880}"/>
          </ac:spMkLst>
        </pc:spChg>
        <pc:spChg chg="del">
          <ac:chgData name="BAI BING" userId="fe2e9f0a6d489dbc" providerId="LiveId" clId="{2C1F9DEA-B7F2-FE49-9DD3-2242B36DEDD2}" dt="2022-09-15T19:09:54.290" v="1952" actId="478"/>
          <ac:spMkLst>
            <pc:docMk/>
            <pc:sldMk cId="1346372204" sldId="264"/>
            <ac:spMk id="5" creationId="{81531A96-6BD3-4FD2-9B51-3CBB43DADCC8}"/>
          </ac:spMkLst>
        </pc:spChg>
      </pc:sldChg>
      <pc:sldChg chg="del">
        <pc:chgData name="BAI BING" userId="fe2e9f0a6d489dbc" providerId="LiveId" clId="{2C1F9DEA-B7F2-FE49-9DD3-2242B36DEDD2}" dt="2022-09-15T17:19:47.333" v="1875" actId="2696"/>
        <pc:sldMkLst>
          <pc:docMk/>
          <pc:sldMk cId="4151694508" sldId="268"/>
        </pc:sldMkLst>
      </pc:sldChg>
      <pc:sldChg chg="del">
        <pc:chgData name="BAI BING" userId="fe2e9f0a6d489dbc" providerId="LiveId" clId="{2C1F9DEA-B7F2-FE49-9DD3-2242B36DEDD2}" dt="2022-09-15T17:19:45.543" v="1872" actId="2696"/>
        <pc:sldMkLst>
          <pc:docMk/>
          <pc:sldMk cId="460935096" sldId="271"/>
        </pc:sldMkLst>
      </pc:sldChg>
      <pc:sldChg chg="del">
        <pc:chgData name="BAI BING" userId="fe2e9f0a6d489dbc" providerId="LiveId" clId="{2C1F9DEA-B7F2-FE49-9DD3-2242B36DEDD2}" dt="2022-09-15T14:52:52.515" v="605" actId="2696"/>
        <pc:sldMkLst>
          <pc:docMk/>
          <pc:sldMk cId="1386261083" sldId="272"/>
        </pc:sldMkLst>
      </pc:sldChg>
      <pc:sldChg chg="del">
        <pc:chgData name="BAI BING" userId="fe2e9f0a6d489dbc" providerId="LiveId" clId="{2C1F9DEA-B7F2-FE49-9DD3-2242B36DEDD2}" dt="2022-09-15T14:52:51.579" v="604" actId="2696"/>
        <pc:sldMkLst>
          <pc:docMk/>
          <pc:sldMk cId="2369402306" sldId="273"/>
        </pc:sldMkLst>
      </pc:sldChg>
      <pc:sldChg chg="addSp delSp modSp mod ord">
        <pc:chgData name="BAI BING" userId="fe2e9f0a6d489dbc" providerId="LiveId" clId="{2C1F9DEA-B7F2-FE49-9DD3-2242B36DEDD2}" dt="2022-09-15T17:33:56.530" v="1945" actId="20577"/>
        <pc:sldMkLst>
          <pc:docMk/>
          <pc:sldMk cId="920173932" sldId="275"/>
        </pc:sldMkLst>
        <pc:spChg chg="mod">
          <ac:chgData name="BAI BING" userId="fe2e9f0a6d489dbc" providerId="LiveId" clId="{2C1F9DEA-B7F2-FE49-9DD3-2242B36DEDD2}" dt="2022-09-15T17:33:56.530" v="1945" actId="20577"/>
          <ac:spMkLst>
            <pc:docMk/>
            <pc:sldMk cId="920173932" sldId="275"/>
            <ac:spMk id="2" creationId="{38FFA191-5CCC-43CB-BD83-4F80ED362608}"/>
          </ac:spMkLst>
        </pc:spChg>
        <pc:spChg chg="del">
          <ac:chgData name="BAI BING" userId="fe2e9f0a6d489dbc" providerId="LiveId" clId="{2C1F9DEA-B7F2-FE49-9DD3-2242B36DEDD2}" dt="2022-09-15T17:33:44.223" v="1921" actId="478"/>
          <ac:spMkLst>
            <pc:docMk/>
            <pc:sldMk cId="920173932" sldId="275"/>
            <ac:spMk id="3" creationId="{E14BBEAF-B516-45F4-9EF6-A9F65111580F}"/>
          </ac:spMkLst>
        </pc:spChg>
        <pc:spChg chg="add del mod">
          <ac:chgData name="BAI BING" userId="fe2e9f0a6d489dbc" providerId="LiveId" clId="{2C1F9DEA-B7F2-FE49-9DD3-2242B36DEDD2}" dt="2022-09-15T17:33:47.313" v="1922" actId="478"/>
          <ac:spMkLst>
            <pc:docMk/>
            <pc:sldMk cId="920173932" sldId="275"/>
            <ac:spMk id="8" creationId="{6C55FCA1-97B4-9CB9-A0D6-D812D74A17DC}"/>
          </ac:spMkLst>
        </pc:spChg>
      </pc:sldChg>
      <pc:sldChg chg="del">
        <pc:chgData name="BAI BING" userId="fe2e9f0a6d489dbc" providerId="LiveId" clId="{2C1F9DEA-B7F2-FE49-9DD3-2242B36DEDD2}" dt="2022-09-15T17:19:45.298" v="1871" actId="2696"/>
        <pc:sldMkLst>
          <pc:docMk/>
          <pc:sldMk cId="2436493926" sldId="276"/>
        </pc:sldMkLst>
      </pc:sldChg>
      <pc:sldChg chg="delSp mod">
        <pc:chgData name="BAI BING" userId="fe2e9f0a6d489dbc" providerId="LiveId" clId="{2C1F9DEA-B7F2-FE49-9DD3-2242B36DEDD2}" dt="2022-09-15T01:04:13.335" v="1" actId="478"/>
        <pc:sldMkLst>
          <pc:docMk/>
          <pc:sldMk cId="2243494996" sldId="277"/>
        </pc:sldMkLst>
        <pc:spChg chg="del">
          <ac:chgData name="BAI BING" userId="fe2e9f0a6d489dbc" providerId="LiveId" clId="{2C1F9DEA-B7F2-FE49-9DD3-2242B36DEDD2}" dt="2022-09-15T01:04:12.121" v="0" actId="478"/>
          <ac:spMkLst>
            <pc:docMk/>
            <pc:sldMk cId="2243494996" sldId="277"/>
            <ac:spMk id="36" creationId="{64D06C77-08BF-4ABC-8656-21CAB4DFD7FA}"/>
          </ac:spMkLst>
        </pc:spChg>
        <pc:spChg chg="del">
          <ac:chgData name="BAI BING" userId="fe2e9f0a6d489dbc" providerId="LiveId" clId="{2C1F9DEA-B7F2-FE49-9DD3-2242B36DEDD2}" dt="2022-09-15T01:04:13.335" v="1" actId="478"/>
          <ac:spMkLst>
            <pc:docMk/>
            <pc:sldMk cId="2243494996" sldId="277"/>
            <ac:spMk id="37" creationId="{5FA84566-6373-4E7B-AA6F-CA6C7346EC47}"/>
          </ac:spMkLst>
        </pc:spChg>
      </pc:sldChg>
      <pc:sldChg chg="addSp delSp modSp mod ord">
        <pc:chgData name="BAI BING" userId="fe2e9f0a6d489dbc" providerId="LiveId" clId="{2C1F9DEA-B7F2-FE49-9DD3-2242B36DEDD2}" dt="2022-09-15T14:48:42.199" v="525" actId="478"/>
        <pc:sldMkLst>
          <pc:docMk/>
          <pc:sldMk cId="2069393026" sldId="278"/>
        </pc:sldMkLst>
        <pc:spChg chg="mod">
          <ac:chgData name="BAI BING" userId="fe2e9f0a6d489dbc" providerId="LiveId" clId="{2C1F9DEA-B7F2-FE49-9DD3-2242B36DEDD2}" dt="2022-09-15T14:27:17.986" v="21" actId="20577"/>
          <ac:spMkLst>
            <pc:docMk/>
            <pc:sldMk cId="2069393026" sldId="278"/>
            <ac:spMk id="2" creationId="{8A4E0A63-A388-49B1-A04E-27CE9BD622EF}"/>
          </ac:spMkLst>
        </pc:spChg>
        <pc:spChg chg="mod">
          <ac:chgData name="BAI BING" userId="fe2e9f0a6d489dbc" providerId="LiveId" clId="{2C1F9DEA-B7F2-FE49-9DD3-2242B36DEDD2}" dt="2022-09-15T14:47:21.717" v="469" actId="20577"/>
          <ac:spMkLst>
            <pc:docMk/>
            <pc:sldMk cId="2069393026" sldId="278"/>
            <ac:spMk id="3" creationId="{D026614D-21E6-483C-8FE2-C9CF4346C75C}"/>
          </ac:spMkLst>
        </pc:spChg>
        <pc:spChg chg="mod">
          <ac:chgData name="BAI BING" userId="fe2e9f0a6d489dbc" providerId="LiveId" clId="{2C1F9DEA-B7F2-FE49-9DD3-2242B36DEDD2}" dt="2022-09-15T14:48:18.910" v="523" actId="20577"/>
          <ac:spMkLst>
            <pc:docMk/>
            <pc:sldMk cId="2069393026" sldId="278"/>
            <ac:spMk id="4" creationId="{FA5B6D57-2EB5-41BE-ACA0-29F300D5F21B}"/>
          </ac:spMkLst>
        </pc:spChg>
        <pc:spChg chg="mod">
          <ac:chgData name="BAI BING" userId="fe2e9f0a6d489dbc" providerId="LiveId" clId="{2C1F9DEA-B7F2-FE49-9DD3-2242B36DEDD2}" dt="2022-09-15T14:40:24.372" v="161" actId="20577"/>
          <ac:spMkLst>
            <pc:docMk/>
            <pc:sldMk cId="2069393026" sldId="278"/>
            <ac:spMk id="5" creationId="{771AD60F-B816-490D-81D4-73DD13910439}"/>
          </ac:spMkLst>
        </pc:spChg>
        <pc:spChg chg="mod">
          <ac:chgData name="BAI BING" userId="fe2e9f0a6d489dbc" providerId="LiveId" clId="{2C1F9DEA-B7F2-FE49-9DD3-2242B36DEDD2}" dt="2022-09-15T14:37:36.614" v="53" actId="20577"/>
          <ac:spMkLst>
            <pc:docMk/>
            <pc:sldMk cId="2069393026" sldId="278"/>
            <ac:spMk id="6" creationId="{3EF7E5E6-2411-4199-BA08-EF574433C585}"/>
          </ac:spMkLst>
        </pc:spChg>
        <pc:spChg chg="mod">
          <ac:chgData name="BAI BING" userId="fe2e9f0a6d489dbc" providerId="LiveId" clId="{2C1F9DEA-B7F2-FE49-9DD3-2242B36DEDD2}" dt="2022-09-15T14:47:35.533" v="502" actId="20577"/>
          <ac:spMkLst>
            <pc:docMk/>
            <pc:sldMk cId="2069393026" sldId="278"/>
            <ac:spMk id="7" creationId="{E6614090-4A8B-46A2-BCB9-23379FE06BFA}"/>
          </ac:spMkLst>
        </pc:spChg>
        <pc:spChg chg="mod">
          <ac:chgData name="BAI BING" userId="fe2e9f0a6d489dbc" providerId="LiveId" clId="{2C1F9DEA-B7F2-FE49-9DD3-2242B36DEDD2}" dt="2022-09-15T14:38:30.251" v="146" actId="20577"/>
          <ac:spMkLst>
            <pc:docMk/>
            <pc:sldMk cId="2069393026" sldId="278"/>
            <ac:spMk id="8" creationId="{CEC37629-42BA-462B-B066-292B3B37327E}"/>
          </ac:spMkLst>
        </pc:spChg>
        <pc:spChg chg="add del">
          <ac:chgData name="BAI BING" userId="fe2e9f0a6d489dbc" providerId="LiveId" clId="{2C1F9DEA-B7F2-FE49-9DD3-2242B36DEDD2}" dt="2022-09-15T14:41:03.227" v="163" actId="478"/>
          <ac:spMkLst>
            <pc:docMk/>
            <pc:sldMk cId="2069393026" sldId="278"/>
            <ac:spMk id="10" creationId="{C8BCD080-5389-C263-6D52-8B4177826E88}"/>
          </ac:spMkLst>
        </pc:spChg>
        <pc:spChg chg="add del">
          <ac:chgData name="BAI BING" userId="fe2e9f0a6d489dbc" providerId="LiveId" clId="{2C1F9DEA-B7F2-FE49-9DD3-2242B36DEDD2}" dt="2022-09-15T14:41:15.061" v="165" actId="478"/>
          <ac:spMkLst>
            <pc:docMk/>
            <pc:sldMk cId="2069393026" sldId="278"/>
            <ac:spMk id="12" creationId="{3890C403-CBB1-2BA9-CBF1-0AD139C30D57}"/>
          </ac:spMkLst>
        </pc:spChg>
        <pc:spChg chg="add del mod">
          <ac:chgData name="BAI BING" userId="fe2e9f0a6d489dbc" providerId="LiveId" clId="{2C1F9DEA-B7F2-FE49-9DD3-2242B36DEDD2}" dt="2022-09-15T14:43:53.351" v="244" actId="478"/>
          <ac:spMkLst>
            <pc:docMk/>
            <pc:sldMk cId="2069393026" sldId="278"/>
            <ac:spMk id="18" creationId="{EA312F14-175C-6782-336B-C5B76D4EA830}"/>
          </ac:spMkLst>
        </pc:spChg>
        <pc:spChg chg="add del mod">
          <ac:chgData name="BAI BING" userId="fe2e9f0a6d489dbc" providerId="LiveId" clId="{2C1F9DEA-B7F2-FE49-9DD3-2242B36DEDD2}" dt="2022-09-15T14:44:56.304" v="258" actId="478"/>
          <ac:spMkLst>
            <pc:docMk/>
            <pc:sldMk cId="2069393026" sldId="278"/>
            <ac:spMk id="22" creationId="{5FECC9CE-0223-5B2E-3181-4AA977BABDD9}"/>
          </ac:spMkLst>
        </pc:spChg>
        <pc:spChg chg="add del mod">
          <ac:chgData name="BAI BING" userId="fe2e9f0a6d489dbc" providerId="LiveId" clId="{2C1F9DEA-B7F2-FE49-9DD3-2242B36DEDD2}" dt="2022-09-15T14:45:47.468" v="264" actId="478"/>
          <ac:spMkLst>
            <pc:docMk/>
            <pc:sldMk cId="2069393026" sldId="278"/>
            <ac:spMk id="26" creationId="{E6FE4C47-51F8-3BB8-ED9F-D423CE8A2A10}"/>
          </ac:spMkLst>
        </pc:spChg>
        <pc:spChg chg="del">
          <ac:chgData name="BAI BING" userId="fe2e9f0a6d489dbc" providerId="LiveId" clId="{2C1F9DEA-B7F2-FE49-9DD3-2242B36DEDD2}" dt="2022-09-15T14:48:40.717" v="524" actId="478"/>
          <ac:spMkLst>
            <pc:docMk/>
            <pc:sldMk cId="2069393026" sldId="278"/>
            <ac:spMk id="108" creationId="{148577B4-CE21-4375-A4AA-092E5994EC90}"/>
          </ac:spMkLst>
        </pc:spChg>
        <pc:spChg chg="del">
          <ac:chgData name="BAI BING" userId="fe2e9f0a6d489dbc" providerId="LiveId" clId="{2C1F9DEA-B7F2-FE49-9DD3-2242B36DEDD2}" dt="2022-09-15T14:48:42.199" v="525" actId="478"/>
          <ac:spMkLst>
            <pc:docMk/>
            <pc:sldMk cId="2069393026" sldId="278"/>
            <ac:spMk id="109" creationId="{A8872052-5F06-44A0-8D79-B5532E78F9D1}"/>
          </ac:spMkLst>
        </pc:spChg>
        <pc:picChg chg="add del mod">
          <ac:chgData name="BAI BING" userId="fe2e9f0a6d489dbc" providerId="LiveId" clId="{2C1F9DEA-B7F2-FE49-9DD3-2242B36DEDD2}" dt="2022-09-15T14:43:15.278" v="238" actId="478"/>
          <ac:picMkLst>
            <pc:docMk/>
            <pc:sldMk cId="2069393026" sldId="278"/>
            <ac:picMk id="14" creationId="{5D80FA1E-D095-25B6-CF2F-F65953A40C9F}"/>
          </ac:picMkLst>
        </pc:picChg>
        <pc:picChg chg="add mod">
          <ac:chgData name="BAI BING" userId="fe2e9f0a6d489dbc" providerId="LiveId" clId="{2C1F9DEA-B7F2-FE49-9DD3-2242B36DEDD2}" dt="2022-09-15T14:44:09.875" v="251" actId="1076"/>
          <ac:picMkLst>
            <pc:docMk/>
            <pc:sldMk cId="2069393026" sldId="278"/>
            <ac:picMk id="16" creationId="{613FB5AB-E8AF-A5A9-A7B5-2EAAE699551B}"/>
          </ac:picMkLst>
        </pc:picChg>
        <pc:picChg chg="add mod">
          <ac:chgData name="BAI BING" userId="fe2e9f0a6d489dbc" providerId="LiveId" clId="{2C1F9DEA-B7F2-FE49-9DD3-2242B36DEDD2}" dt="2022-09-15T14:45:04.362" v="260" actId="1076"/>
          <ac:picMkLst>
            <pc:docMk/>
            <pc:sldMk cId="2069393026" sldId="278"/>
            <ac:picMk id="20" creationId="{51F249F6-E58F-1515-B5BF-3A7220EA5888}"/>
          </ac:picMkLst>
        </pc:picChg>
        <pc:picChg chg="add mod">
          <ac:chgData name="BAI BING" userId="fe2e9f0a6d489dbc" providerId="LiveId" clId="{2C1F9DEA-B7F2-FE49-9DD3-2242B36DEDD2}" dt="2022-09-15T14:45:53.551" v="266" actId="1076"/>
          <ac:picMkLst>
            <pc:docMk/>
            <pc:sldMk cId="2069393026" sldId="278"/>
            <ac:picMk id="24" creationId="{618B429A-7915-E5EB-638E-573F11BCF50E}"/>
          </ac:picMkLst>
        </pc:picChg>
        <pc:picChg chg="del">
          <ac:chgData name="BAI BING" userId="fe2e9f0a6d489dbc" providerId="LiveId" clId="{2C1F9DEA-B7F2-FE49-9DD3-2242B36DEDD2}" dt="2022-09-15T14:44:52.887" v="257" actId="478"/>
          <ac:picMkLst>
            <pc:docMk/>
            <pc:sldMk cId="2069393026" sldId="278"/>
            <ac:picMk id="43" creationId="{76CE5C81-A86F-4C82-AE52-FE744077859B}"/>
          </ac:picMkLst>
        </pc:picChg>
        <pc:picChg chg="del">
          <ac:chgData name="BAI BING" userId="fe2e9f0a6d489dbc" providerId="LiveId" clId="{2C1F9DEA-B7F2-FE49-9DD3-2242B36DEDD2}" dt="2022-09-15T14:43:47.376" v="243" actId="478"/>
          <ac:picMkLst>
            <pc:docMk/>
            <pc:sldMk cId="2069393026" sldId="278"/>
            <ac:picMk id="55" creationId="{236942CE-38CE-4E5D-9773-5224E03D4C0A}"/>
          </ac:picMkLst>
        </pc:picChg>
        <pc:picChg chg="del">
          <ac:chgData name="BAI BING" userId="fe2e9f0a6d489dbc" providerId="LiveId" clId="{2C1F9DEA-B7F2-FE49-9DD3-2242B36DEDD2}" dt="2022-09-15T14:45:45.196" v="262" actId="478"/>
          <ac:picMkLst>
            <pc:docMk/>
            <pc:sldMk cId="2069393026" sldId="278"/>
            <ac:picMk id="57" creationId="{353E75F9-0061-4D63-BFE6-6462C5C0E351}"/>
          </ac:picMkLst>
        </pc:picChg>
      </pc:sldChg>
      <pc:sldChg chg="addSp delSp modSp mod">
        <pc:chgData name="BAI BING" userId="fe2e9f0a6d489dbc" providerId="LiveId" clId="{2C1F9DEA-B7F2-FE49-9DD3-2242B36DEDD2}" dt="2022-09-16T18:43:41.751" v="2044" actId="14100"/>
        <pc:sldMkLst>
          <pc:docMk/>
          <pc:sldMk cId="4252466045" sldId="279"/>
        </pc:sldMkLst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3" creationId="{082463A9-91ED-406C-A142-DF9DBB5C018D}"/>
          </ac:spMkLst>
        </pc:spChg>
        <pc:spChg chg="add del mod">
          <ac:chgData name="BAI BING" userId="fe2e9f0a6d489dbc" providerId="LiveId" clId="{2C1F9DEA-B7F2-FE49-9DD3-2242B36DEDD2}" dt="2022-09-15T14:53:40.003" v="609" actId="478"/>
          <ac:spMkLst>
            <pc:docMk/>
            <pc:sldMk cId="4252466045" sldId="279"/>
            <ac:spMk id="4" creationId="{6A242F37-4D6B-AC1A-62BC-B9E85B94A159}"/>
          </ac:spMkLst>
        </pc:spChg>
        <pc:spChg chg="add del mod">
          <ac:chgData name="BAI BING" userId="fe2e9f0a6d489dbc" providerId="LiveId" clId="{2C1F9DEA-B7F2-FE49-9DD3-2242B36DEDD2}" dt="2022-09-15T14:53:40.003" v="609" actId="478"/>
          <ac:spMkLst>
            <pc:docMk/>
            <pc:sldMk cId="4252466045" sldId="279"/>
            <ac:spMk id="6" creationId="{F75B3D40-A1A5-ACEA-36E8-9363B27F5E61}"/>
          </ac:spMkLst>
        </pc:spChg>
        <pc:spChg chg="add del mod">
          <ac:chgData name="BAI BING" userId="fe2e9f0a6d489dbc" providerId="LiveId" clId="{2C1F9DEA-B7F2-FE49-9DD3-2242B36DEDD2}" dt="2022-09-15T14:53:40.003" v="609" actId="478"/>
          <ac:spMkLst>
            <pc:docMk/>
            <pc:sldMk cId="4252466045" sldId="279"/>
            <ac:spMk id="8" creationId="{7C99BC6A-A068-2A02-1451-79D587A77587}"/>
          </ac:spMkLst>
        </pc:spChg>
        <pc:spChg chg="add del mod">
          <ac:chgData name="BAI BING" userId="fe2e9f0a6d489dbc" providerId="LiveId" clId="{2C1F9DEA-B7F2-FE49-9DD3-2242B36DEDD2}" dt="2022-09-15T14:53:48.124" v="611" actId="478"/>
          <ac:spMkLst>
            <pc:docMk/>
            <pc:sldMk cId="4252466045" sldId="279"/>
            <ac:spMk id="10" creationId="{8C4C5BCF-ED74-8195-B86E-A8CD332E03E2}"/>
          </ac:spMkLst>
        </pc:spChg>
        <pc:spChg chg="add del mod">
          <ac:chgData name="BAI BING" userId="fe2e9f0a6d489dbc" providerId="LiveId" clId="{2C1F9DEA-B7F2-FE49-9DD3-2242B36DEDD2}" dt="2022-09-15T14:53:48.124" v="611" actId="478"/>
          <ac:spMkLst>
            <pc:docMk/>
            <pc:sldMk cId="4252466045" sldId="279"/>
            <ac:spMk id="12" creationId="{9B0CB745-2AD9-E708-063A-10EF19FF6489}"/>
          </ac:spMkLst>
        </pc:spChg>
        <pc:spChg chg="add del mod">
          <ac:chgData name="BAI BING" userId="fe2e9f0a6d489dbc" providerId="LiveId" clId="{2C1F9DEA-B7F2-FE49-9DD3-2242B36DEDD2}" dt="2022-09-15T14:53:48.124" v="611" actId="478"/>
          <ac:spMkLst>
            <pc:docMk/>
            <pc:sldMk cId="4252466045" sldId="279"/>
            <ac:spMk id="14" creationId="{EA9ADA2B-F3FC-DE91-F720-465381EA4781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21" creationId="{5ED2DD05-B7DA-4548-8559-3C330A95A59B}"/>
          </ac:spMkLst>
        </pc:spChg>
        <pc:spChg chg="mod">
          <ac:chgData name="BAI BING" userId="fe2e9f0a6d489dbc" providerId="LiveId" clId="{2C1F9DEA-B7F2-FE49-9DD3-2242B36DEDD2}" dt="2022-09-15T15:21:14.848" v="659" actId="20577"/>
          <ac:spMkLst>
            <pc:docMk/>
            <pc:sldMk cId="4252466045" sldId="279"/>
            <ac:spMk id="23" creationId="{5FB75C3E-5885-49DD-8190-BB1E8C511A7E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26" creationId="{AF961A7D-A035-4952-BEF5-34EE93A2486F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27" creationId="{3C7B196D-A4EB-4450-8C2E-D4F26C77F843}"/>
          </ac:spMkLst>
        </pc:spChg>
        <pc:spChg chg="del">
          <ac:chgData name="BAI BING" userId="fe2e9f0a6d489dbc" providerId="LiveId" clId="{2C1F9DEA-B7F2-FE49-9DD3-2242B36DEDD2}" dt="2022-09-15T14:53:44.784" v="610" actId="478"/>
          <ac:spMkLst>
            <pc:docMk/>
            <pc:sldMk cId="4252466045" sldId="279"/>
            <ac:spMk id="28" creationId="{16852965-5187-4677-B878-4167E7B69252}"/>
          </ac:spMkLst>
        </pc:spChg>
        <pc:spChg chg="del">
          <ac:chgData name="BAI BING" userId="fe2e9f0a6d489dbc" providerId="LiveId" clId="{2C1F9DEA-B7F2-FE49-9DD3-2242B36DEDD2}" dt="2022-09-15T14:53:44.784" v="610" actId="478"/>
          <ac:spMkLst>
            <pc:docMk/>
            <pc:sldMk cId="4252466045" sldId="279"/>
            <ac:spMk id="30" creationId="{B42237DE-8579-4920-9331-C835DA7AE69A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32" creationId="{20F06F09-4D82-3748-AED7-2C0611810068}"/>
          </ac:spMkLst>
        </pc:spChg>
        <pc:spChg chg="del">
          <ac:chgData name="BAI BING" userId="fe2e9f0a6d489dbc" providerId="LiveId" clId="{2C1F9DEA-B7F2-FE49-9DD3-2242B36DEDD2}" dt="2022-09-15T14:53:44.784" v="610" actId="478"/>
          <ac:spMkLst>
            <pc:docMk/>
            <pc:sldMk cId="4252466045" sldId="279"/>
            <ac:spMk id="33" creationId="{D57220B4-795B-4602-8E69-5D53D12DCC80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35" creationId="{DEADCA46-378E-3D45-B9B9-35A5CC4183B4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58" creationId="{E7AB850C-6B59-47AE-8A29-9081F971C193}"/>
          </ac:spMkLst>
        </pc:spChg>
        <pc:spChg chg="del">
          <ac:chgData name="BAI BING" userId="fe2e9f0a6d489dbc" providerId="LiveId" clId="{2C1F9DEA-B7F2-FE49-9DD3-2242B36DEDD2}" dt="2022-09-15T14:53:36.673" v="608" actId="478"/>
          <ac:spMkLst>
            <pc:docMk/>
            <pc:sldMk cId="4252466045" sldId="279"/>
            <ac:spMk id="59" creationId="{EF8627AE-696F-4F7E-8860-C455528611E4}"/>
          </ac:spMkLst>
        </pc:spChg>
        <pc:picChg chg="add mod">
          <ac:chgData name="BAI BING" userId="fe2e9f0a6d489dbc" providerId="LiveId" clId="{2C1F9DEA-B7F2-FE49-9DD3-2242B36DEDD2}" dt="2022-09-16T18:43:39.845" v="2043" actId="14100"/>
          <ac:picMkLst>
            <pc:docMk/>
            <pc:sldMk cId="4252466045" sldId="279"/>
            <ac:picMk id="3" creationId="{59FF7EC9-5A28-7373-5603-39B1F4869D06}"/>
          </ac:picMkLst>
        </pc:picChg>
        <pc:picChg chg="add mod">
          <ac:chgData name="BAI BING" userId="fe2e9f0a6d489dbc" providerId="LiveId" clId="{2C1F9DEA-B7F2-FE49-9DD3-2242B36DEDD2}" dt="2022-09-16T18:43:41.751" v="2044" actId="14100"/>
          <ac:picMkLst>
            <pc:docMk/>
            <pc:sldMk cId="4252466045" sldId="279"/>
            <ac:picMk id="5" creationId="{6102D0CB-C0B9-CA75-BB61-A034048602E2}"/>
          </ac:picMkLst>
        </pc:picChg>
        <pc:picChg chg="add del mod">
          <ac:chgData name="BAI BING" userId="fe2e9f0a6d489dbc" providerId="LiveId" clId="{2C1F9DEA-B7F2-FE49-9DD3-2242B36DEDD2}" dt="2022-09-15T15:21:01.970" v="650" actId="478"/>
          <ac:picMkLst>
            <pc:docMk/>
            <pc:sldMk cId="4252466045" sldId="279"/>
            <ac:picMk id="15" creationId="{E39CD45A-6A15-EE83-E79B-20392D991E87}"/>
          </ac:picMkLst>
        </pc:picChg>
        <pc:picChg chg="add del mod">
          <ac:chgData name="BAI BING" userId="fe2e9f0a6d489dbc" providerId="LiveId" clId="{2C1F9DEA-B7F2-FE49-9DD3-2242B36DEDD2}" dt="2022-09-15T16:57:50.719" v="1519" actId="478"/>
          <ac:picMkLst>
            <pc:docMk/>
            <pc:sldMk cId="4252466045" sldId="279"/>
            <ac:picMk id="17" creationId="{5F2C00EA-F484-0B19-209A-6FB405BC527F}"/>
          </ac:picMkLst>
        </pc:picChg>
        <pc:picChg chg="add del mod">
          <ac:chgData name="BAI BING" userId="fe2e9f0a6d489dbc" providerId="LiveId" clId="{2C1F9DEA-B7F2-FE49-9DD3-2242B36DEDD2}" dt="2022-09-15T18:57:57.968" v="1946" actId="478"/>
          <ac:picMkLst>
            <pc:docMk/>
            <pc:sldMk cId="4252466045" sldId="279"/>
            <ac:picMk id="19" creationId="{4660EF89-BCA8-0C25-9236-4886D96D83CB}"/>
          </ac:picMkLst>
        </pc:picChg>
        <pc:picChg chg="add mod">
          <ac:chgData name="BAI BING" userId="fe2e9f0a6d489dbc" providerId="LiveId" clId="{2C1F9DEA-B7F2-FE49-9DD3-2242B36DEDD2}" dt="2022-09-15T18:58:03.140" v="1948" actId="1076"/>
          <ac:picMkLst>
            <pc:docMk/>
            <pc:sldMk cId="4252466045" sldId="279"/>
            <ac:picMk id="22" creationId="{A7666DA3-927B-8835-4F46-CB7B50CC6ACD}"/>
          </ac:picMkLst>
        </pc:picChg>
        <pc:cxnChg chg="del">
          <ac:chgData name="BAI BING" userId="fe2e9f0a6d489dbc" providerId="LiveId" clId="{2C1F9DEA-B7F2-FE49-9DD3-2242B36DEDD2}" dt="2022-09-15T14:53:36.673" v="608" actId="478"/>
          <ac:cxnSpMkLst>
            <pc:docMk/>
            <pc:sldMk cId="4252466045" sldId="279"/>
            <ac:cxnSpMk id="20" creationId="{F629CBD3-811B-024D-97AD-CABA2360CFAC}"/>
          </ac:cxnSpMkLst>
        </pc:cxnChg>
        <pc:cxnChg chg="del">
          <ac:chgData name="BAI BING" userId="fe2e9f0a6d489dbc" providerId="LiveId" clId="{2C1F9DEA-B7F2-FE49-9DD3-2242B36DEDD2}" dt="2022-09-15T14:53:36.673" v="608" actId="478"/>
          <ac:cxnSpMkLst>
            <pc:docMk/>
            <pc:sldMk cId="4252466045" sldId="279"/>
            <ac:cxnSpMk id="25" creationId="{9B534B90-7DA2-E345-8750-23A209E659A3}"/>
          </ac:cxnSpMkLst>
        </pc:cxnChg>
        <pc:cxnChg chg="del">
          <ac:chgData name="BAI BING" userId="fe2e9f0a6d489dbc" providerId="LiveId" clId="{2C1F9DEA-B7F2-FE49-9DD3-2242B36DEDD2}" dt="2022-09-15T14:53:36.673" v="608" actId="478"/>
          <ac:cxnSpMkLst>
            <pc:docMk/>
            <pc:sldMk cId="4252466045" sldId="279"/>
            <ac:cxnSpMk id="34" creationId="{CC60C07F-C64B-CA40-9D84-ABB3079F81A9}"/>
          </ac:cxnSpMkLst>
        </pc:cxnChg>
      </pc:sldChg>
      <pc:sldChg chg="del">
        <pc:chgData name="BAI BING" userId="fe2e9f0a6d489dbc" providerId="LiveId" clId="{2C1F9DEA-B7F2-FE49-9DD3-2242B36DEDD2}" dt="2022-09-15T17:19:45.744" v="1873" actId="2696"/>
        <pc:sldMkLst>
          <pc:docMk/>
          <pc:sldMk cId="3721975002" sldId="282"/>
        </pc:sldMkLst>
      </pc:sldChg>
      <pc:sldChg chg="del">
        <pc:chgData name="BAI BING" userId="fe2e9f0a6d489dbc" providerId="LiveId" clId="{2C1F9DEA-B7F2-FE49-9DD3-2242B36DEDD2}" dt="2022-09-15T17:19:44.924" v="1870" actId="2696"/>
        <pc:sldMkLst>
          <pc:docMk/>
          <pc:sldMk cId="3586986175" sldId="283"/>
        </pc:sldMkLst>
      </pc:sldChg>
      <pc:sldChg chg="modSp del mod ord">
        <pc:chgData name="BAI BING" userId="fe2e9f0a6d489dbc" providerId="LiveId" clId="{2C1F9DEA-B7F2-FE49-9DD3-2242B36DEDD2}" dt="2022-09-15T16:55:08.956" v="1512" actId="2696"/>
        <pc:sldMkLst>
          <pc:docMk/>
          <pc:sldMk cId="1672070576" sldId="287"/>
        </pc:sldMkLst>
        <pc:spChg chg="mod">
          <ac:chgData name="BAI BING" userId="fe2e9f0a6d489dbc" providerId="LiveId" clId="{2C1F9DEA-B7F2-FE49-9DD3-2242B36DEDD2}" dt="2022-09-15T14:51:45.098" v="565" actId="20577"/>
          <ac:spMkLst>
            <pc:docMk/>
            <pc:sldMk cId="1672070576" sldId="287"/>
            <ac:spMk id="2" creationId="{5CE54ABB-4929-4810-950B-2DAEA0A5BAB4}"/>
          </ac:spMkLst>
        </pc:spChg>
      </pc:sldChg>
      <pc:sldChg chg="addSp delSp modSp del mod">
        <pc:chgData name="BAI BING" userId="fe2e9f0a6d489dbc" providerId="LiveId" clId="{2C1F9DEA-B7F2-FE49-9DD3-2242B36DEDD2}" dt="2022-09-15T17:19:47.051" v="1874" actId="2696"/>
        <pc:sldMkLst>
          <pc:docMk/>
          <pc:sldMk cId="2752798190" sldId="288"/>
        </pc:sldMkLst>
        <pc:spChg chg="del">
          <ac:chgData name="BAI BING" userId="fe2e9f0a6d489dbc" providerId="LiveId" clId="{2C1F9DEA-B7F2-FE49-9DD3-2242B36DEDD2}" dt="2022-09-15T15:24:44.203" v="668" actId="478"/>
          <ac:spMkLst>
            <pc:docMk/>
            <pc:sldMk cId="2752798190" sldId="288"/>
            <ac:spMk id="5" creationId="{AB97FAAF-FD5C-4EDE-A2D8-148266453488}"/>
          </ac:spMkLst>
        </pc:spChg>
        <pc:spChg chg="del">
          <ac:chgData name="BAI BING" userId="fe2e9f0a6d489dbc" providerId="LiveId" clId="{2C1F9DEA-B7F2-FE49-9DD3-2242B36DEDD2}" dt="2022-09-15T15:24:44.203" v="668" actId="478"/>
          <ac:spMkLst>
            <pc:docMk/>
            <pc:sldMk cId="2752798190" sldId="288"/>
            <ac:spMk id="6" creationId="{7F0BD43D-EBFD-48E7-A1D3-EB9228D4C58B}"/>
          </ac:spMkLst>
        </pc:spChg>
        <pc:spChg chg="del">
          <ac:chgData name="BAI BING" userId="fe2e9f0a6d489dbc" providerId="LiveId" clId="{2C1F9DEA-B7F2-FE49-9DD3-2242B36DEDD2}" dt="2022-09-15T15:24:44.203" v="668" actId="478"/>
          <ac:spMkLst>
            <pc:docMk/>
            <pc:sldMk cId="2752798190" sldId="288"/>
            <ac:spMk id="7" creationId="{E9C0C8B1-2DBC-40B1-BBA7-7B3D396478A1}"/>
          </ac:spMkLst>
        </pc:spChg>
        <pc:spChg chg="del">
          <ac:chgData name="BAI BING" userId="fe2e9f0a6d489dbc" providerId="LiveId" clId="{2C1F9DEA-B7F2-FE49-9DD3-2242B36DEDD2}" dt="2022-09-15T15:24:44.203" v="668" actId="478"/>
          <ac:spMkLst>
            <pc:docMk/>
            <pc:sldMk cId="2752798190" sldId="288"/>
            <ac:spMk id="8" creationId="{B2F06784-6A30-4941-B70A-A58B611950D4}"/>
          </ac:spMkLst>
        </pc:spChg>
        <pc:spChg chg="add del mod">
          <ac:chgData name="BAI BING" userId="fe2e9f0a6d489dbc" providerId="LiveId" clId="{2C1F9DEA-B7F2-FE49-9DD3-2242B36DEDD2}" dt="2022-09-15T15:24:46.795" v="669" actId="478"/>
          <ac:spMkLst>
            <pc:docMk/>
            <pc:sldMk cId="2752798190" sldId="288"/>
            <ac:spMk id="10" creationId="{BD67EF11-32EF-272C-29C4-5AA9C1A4B24A}"/>
          </ac:spMkLst>
        </pc:spChg>
        <pc:spChg chg="add del mod">
          <ac:chgData name="BAI BING" userId="fe2e9f0a6d489dbc" providerId="LiveId" clId="{2C1F9DEA-B7F2-FE49-9DD3-2242B36DEDD2}" dt="2022-09-15T15:24:46.795" v="669" actId="478"/>
          <ac:spMkLst>
            <pc:docMk/>
            <pc:sldMk cId="2752798190" sldId="288"/>
            <ac:spMk id="12" creationId="{502E362A-0A2E-7329-46E2-9DF7241A510B}"/>
          </ac:spMkLst>
        </pc:spChg>
        <pc:spChg chg="add del mod">
          <ac:chgData name="BAI BING" userId="fe2e9f0a6d489dbc" providerId="LiveId" clId="{2C1F9DEA-B7F2-FE49-9DD3-2242B36DEDD2}" dt="2022-09-15T15:24:46.795" v="669" actId="478"/>
          <ac:spMkLst>
            <pc:docMk/>
            <pc:sldMk cId="2752798190" sldId="288"/>
            <ac:spMk id="15" creationId="{024555E7-8749-34D9-9A37-DFA1630C7A18}"/>
          </ac:spMkLst>
        </pc:spChg>
        <pc:spChg chg="add mod">
          <ac:chgData name="BAI BING" userId="fe2e9f0a6d489dbc" providerId="LiveId" clId="{2C1F9DEA-B7F2-FE49-9DD3-2242B36DEDD2}" dt="2022-09-15T15:24:44.203" v="668" actId="478"/>
          <ac:spMkLst>
            <pc:docMk/>
            <pc:sldMk cId="2752798190" sldId="288"/>
            <ac:spMk id="17" creationId="{E6B3A07A-E713-C8A8-2910-D4FD70572CF4}"/>
          </ac:spMkLst>
        </pc:s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46" creationId="{447437F9-5384-40BC-B985-6BE54CDAEAA6}"/>
          </ac:grpSpMkLst>
        </pc:gr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47" creationId="{61E8B745-AD39-4513-AE1B-1FC9361CC7DE}"/>
          </ac:grpSpMkLst>
        </pc:gr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49" creationId="{CCD46A36-6829-43A3-A146-261A38226283}"/>
          </ac:grpSpMkLst>
        </pc:gr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50" creationId="{10E609FE-6FC7-4F85-A363-135D41A36187}"/>
          </ac:grpSpMkLst>
        </pc:gr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51" creationId="{97355E86-B99C-4CB2-BA03-E335BA74DB40}"/>
          </ac:grpSpMkLst>
        </pc:grpChg>
        <pc:grpChg chg="del">
          <ac:chgData name="BAI BING" userId="fe2e9f0a6d489dbc" providerId="LiveId" clId="{2C1F9DEA-B7F2-FE49-9DD3-2242B36DEDD2}" dt="2022-09-15T15:24:44.203" v="668" actId="478"/>
          <ac:grpSpMkLst>
            <pc:docMk/>
            <pc:sldMk cId="2752798190" sldId="288"/>
            <ac:grpSpMk id="53" creationId="{761FFCDD-A5D1-437E-9BBD-090DE98F5F5B}"/>
          </ac:grpSpMkLst>
        </pc:grpChg>
      </pc:sldChg>
      <pc:sldChg chg="addSp delSp modSp del mod ord">
        <pc:chgData name="BAI BING" userId="fe2e9f0a6d489dbc" providerId="LiveId" clId="{2C1F9DEA-B7F2-FE49-9DD3-2242B36DEDD2}" dt="2022-09-15T15:24:26.220" v="667" actId="2696"/>
        <pc:sldMkLst>
          <pc:docMk/>
          <pc:sldMk cId="3060063078" sldId="289"/>
        </pc:sldMkLst>
        <pc:spChg chg="mod">
          <ac:chgData name="BAI BING" userId="fe2e9f0a6d489dbc" providerId="LiveId" clId="{2C1F9DEA-B7F2-FE49-9DD3-2242B36DEDD2}" dt="2022-09-15T15:23:42.771" v="664"/>
          <ac:spMkLst>
            <pc:docMk/>
            <pc:sldMk cId="3060063078" sldId="289"/>
            <ac:spMk id="2" creationId="{16684294-49A0-4C63-A7D7-E3BF9E591F59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" creationId="{10378BA8-4445-555F-248F-F3D100D75EC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6" creationId="{A6861FF3-B902-4DEC-B46D-0F2E499C51CF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7" creationId="{05941AA2-C85B-41A7-9264-A0C66F32930C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8" creationId="{2C4BD3D3-C7A9-46F1-8ED8-AB8D1BB8926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9" creationId="{873EDDDB-6509-4407-BA35-232AAF9F198D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0" creationId="{A33A061F-AC2A-4E3F-B448-DC6FEC307A53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1" creationId="{44D29552-2F85-4F4F-9B7F-B79798681FB6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2" creationId="{FAC81818-8260-4E49-9FCC-569FDE30B0B1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3" creationId="{D1FD068B-6917-4C40-B40D-5F7B670EA7BE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4" creationId="{EEAE71AD-30AF-4021-B577-B686EC6DA329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5" creationId="{4A477EE3-A17C-4158-91E8-03A401BE96CB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6" creationId="{D8E5FFBE-125E-43C8-A66E-DE8D2FE7AF38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7" creationId="{7209F81D-5EC6-4D97-B0C2-AC00081AB1A7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8" creationId="{C477818B-3CAB-4A39-939D-99E98D2EE68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19" creationId="{A7907FC8-DAAF-4896-A2B1-C173BF2FAE69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0" creationId="{FEC65619-A68A-4D21-9D17-40F8692EF196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1" creationId="{D9C4CCA5-A2BE-4897-994D-9B1669D69FD3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2" creationId="{0C5FD452-DC3E-4D62-B19B-0A79E604A8A8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3" creationId="{96D290B2-F312-4D9A-96C7-D40523406AC5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4" creationId="{80E52477-0BA9-471B-B2C2-F1A03FCF188F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5" creationId="{70D1D022-03FA-47E6-8430-252C6D5B4C4E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6" creationId="{FA7483FC-7290-41B1-B371-ECA1174519DE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7" creationId="{1787EDAC-5EAB-4A0D-9BD2-D6E9FD0B26A1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8" creationId="{D149E385-DCE9-4DC9-8F0A-F8BAF02D9797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29" creationId="{B7A506EE-32D5-4685-97A6-8FDFEF238C43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30" creationId="{E80CB353-63CA-4305-9748-807B6905DBFF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31" creationId="{1B52C010-5159-4F61-821F-E73647E7C066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32" creationId="{0830F660-D88D-4A5F-8F7C-44B1D5C8E661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33" creationId="{C77C5603-8643-4603-9AC4-34B768C3DBB3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34" creationId="{868A0136-B7D9-1BEC-A1E7-D074CFE7F866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36" creationId="{B4EDC48D-1F97-C3B1-8BF5-3C5B51E4533E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38" creationId="{51816CB3-0044-3433-92A1-A2B7698B8AA6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0" creationId="{63520FE5-4A6B-8C13-FB14-5EBFF71FFB0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2" creationId="{2DD7A786-0507-DF38-28AF-989C471720BF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4" creationId="{640BE3C8-7D3F-5BA9-13B9-EC860EA58FC4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6" creationId="{464E368F-BDD8-7233-C879-86C5907F7463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48" creationId="{0BB918AE-136F-4EFF-E423-D82299DD875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0" creationId="{01A78D22-A62F-238C-F7F8-8ACC5BD89A8B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" creationId="{22C51523-6EBD-AD07-C4A5-72B4594EEF8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" creationId="{0FC76B15-5CE1-4F1C-74CD-B0E56487E2BF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6" creationId="{76B8B9DD-AB2D-3F75-1FCC-2F2ADB75CD5B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8" creationId="{1666BDCC-ECD6-FBA4-AFD4-42CA744CF107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60" creationId="{169EACD3-5513-BF21-9BD6-05D00A153248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62" creationId="{69DCAB8D-C5D3-86B9-19A5-1A00B95A4E9A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370" creationId="{0DC8C4F9-0201-4398-9035-72D47B8BF16E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407" creationId="{36719383-F8EF-4FB6-BDDE-C0D7D49E787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408" creationId="{177C5727-7047-4DA0-9BDA-091AE83D6E3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409" creationId="{40FE6D64-CA3D-45C9-B6AE-A27DA1FDA971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12" creationId="{B7FF3FCF-BAD9-5AD5-2536-349F7EA4BA15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14" creationId="{EE7BE7CA-FE91-0AB0-7BE8-05D7827B9ED1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16" creationId="{F3E9CC85-5BDD-B00D-E693-3765568341F6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18" creationId="{25D03A13-95F6-11E2-DB59-EA60DA700EB2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0" creationId="{4C88C16B-B853-DDA2-3E26-E0136CBE9179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2" creationId="{C2D4A06A-9319-690D-0D95-CFD1B50CF941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4" creationId="{AA6A1075-8544-4128-D358-B78627A89C9E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6" creationId="{A4A89AC6-4210-17BC-FC29-E47757B5A311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28" creationId="{56E3F610-4CAF-FDA9-EF0D-B6FEAB2A0FF6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30" creationId="{9A16D387-B79E-42AA-FB00-275875E15E9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32" creationId="{2ED6FA88-00BA-4E04-1614-65EE87399358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34" creationId="{B8FC2385-2F45-12D4-AF70-1A50E21CC0AB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36" creationId="{C13C78C9-F3B9-C213-8EDF-853E5F6A60C3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38" creationId="{DD947D66-7CCC-79A1-BC81-14F16CF15D4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0" creationId="{3938D1EF-B903-C05E-BEC6-E6FA7E15B081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2" creationId="{32F3B30F-8286-9564-3859-D42A3045CAD9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4" creationId="{BAAFBD81-BDAE-95E2-3C04-1EEBC09042EB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6" creationId="{203549AF-5BD6-ED23-7E4D-410A3E209697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48" creationId="{98620A1F-0FCE-27C1-9482-9DE0AF9BE615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50" creationId="{DC006E5A-7C3A-0B77-84DA-120A2AC0F690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52" creationId="{F8057661-7885-A8D5-B8E7-25FFB9B0EF4A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4" creationId="{47A68155-DE7E-43BB-B44A-7FB1896936F3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5" creationId="{2EA4CDFB-F76D-429B-984A-315FD33E85C2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6" creationId="{854FD9ED-4041-410B-93B1-9B3DAE4C8FB4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7" creationId="{6B7C42E3-7D15-496E-946F-401A49BFD09E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8" creationId="{CAFD0B98-F30B-4B42-9952-008A84A1701A}"/>
          </ac:spMkLst>
        </pc:spChg>
        <pc:spChg chg="del">
          <ac:chgData name="BAI BING" userId="fe2e9f0a6d489dbc" providerId="LiveId" clId="{2C1F9DEA-B7F2-FE49-9DD3-2242B36DEDD2}" dt="2022-09-15T15:23:52.820" v="665" actId="478"/>
          <ac:spMkLst>
            <pc:docMk/>
            <pc:sldMk cId="3060063078" sldId="289"/>
            <ac:spMk id="559" creationId="{7E377FA3-206F-4D84-8212-D6C57108A7BA}"/>
          </ac:spMkLst>
        </pc:spChg>
        <pc:spChg chg="add del mod">
          <ac:chgData name="BAI BING" userId="fe2e9f0a6d489dbc" providerId="LiveId" clId="{2C1F9DEA-B7F2-FE49-9DD3-2242B36DEDD2}" dt="2022-09-15T15:23:56.124" v="666" actId="478"/>
          <ac:spMkLst>
            <pc:docMk/>
            <pc:sldMk cId="3060063078" sldId="289"/>
            <ac:spMk id="560" creationId="{73BB0FB4-1F3C-5F8A-AE85-5644E4EDA88F}"/>
          </ac:spMkLst>
        </pc:spChg>
      </pc:sldChg>
      <pc:sldChg chg="addSp delSp modSp add mod">
        <pc:chgData name="BAI BING" userId="fe2e9f0a6d489dbc" providerId="LiveId" clId="{2C1F9DEA-B7F2-FE49-9DD3-2242B36DEDD2}" dt="2022-09-15T17:05:56.317" v="1575" actId="20577"/>
        <pc:sldMkLst>
          <pc:docMk/>
          <pc:sldMk cId="3511847608" sldId="290"/>
        </pc:sldMkLst>
        <pc:spChg chg="mod">
          <ac:chgData name="BAI BING" userId="fe2e9f0a6d489dbc" providerId="LiveId" clId="{2C1F9DEA-B7F2-FE49-9DD3-2242B36DEDD2}" dt="2022-09-15T17:05:56.317" v="1575" actId="20577"/>
          <ac:spMkLst>
            <pc:docMk/>
            <pc:sldMk cId="3511847608" sldId="290"/>
            <ac:spMk id="23" creationId="{5FB75C3E-5885-49DD-8190-BB1E8C511A7E}"/>
          </ac:spMkLst>
        </pc:spChg>
        <pc:picChg chg="add del mod">
          <ac:chgData name="BAI BING" userId="fe2e9f0a6d489dbc" providerId="LiveId" clId="{2C1F9DEA-B7F2-FE49-9DD3-2242B36DEDD2}" dt="2022-09-15T15:49:36.215" v="1219" actId="21"/>
          <ac:picMkLst>
            <pc:docMk/>
            <pc:sldMk cId="3511847608" sldId="290"/>
            <ac:picMk id="2" creationId="{7AED69D5-73A8-4C8A-2240-31695E696C00}"/>
          </ac:picMkLst>
        </pc:picChg>
        <pc:picChg chg="add mod">
          <ac:chgData name="BAI BING" userId="fe2e9f0a6d489dbc" providerId="LiveId" clId="{2C1F9DEA-B7F2-FE49-9DD3-2242B36DEDD2}" dt="2022-09-15T17:05:42.470" v="1567" actId="1076"/>
          <ac:picMkLst>
            <pc:docMk/>
            <pc:sldMk cId="3511847608" sldId="290"/>
            <ac:picMk id="3" creationId="{47E3256E-3A88-F676-72D5-9E8E530EA1E7}"/>
          </ac:picMkLst>
        </pc:picChg>
        <pc:picChg chg="del">
          <ac:chgData name="BAI BING" userId="fe2e9f0a6d489dbc" providerId="LiveId" clId="{2C1F9DEA-B7F2-FE49-9DD3-2242B36DEDD2}" dt="2022-09-15T17:04:28.297" v="1565" actId="478"/>
          <ac:picMkLst>
            <pc:docMk/>
            <pc:sldMk cId="3511847608" sldId="290"/>
            <ac:picMk id="15" creationId="{E39CD45A-6A15-EE83-E79B-20392D991E87}"/>
          </ac:picMkLst>
        </pc:picChg>
      </pc:sldChg>
      <pc:sldChg chg="addSp delSp modSp add mod">
        <pc:chgData name="BAI BING" userId="fe2e9f0a6d489dbc" providerId="LiveId" clId="{2C1F9DEA-B7F2-FE49-9DD3-2242B36DEDD2}" dt="2022-09-15T16:58:42.534" v="1542" actId="1076"/>
        <pc:sldMkLst>
          <pc:docMk/>
          <pc:sldMk cId="2857736045" sldId="291"/>
        </pc:sldMkLst>
        <pc:spChg chg="mod">
          <ac:chgData name="BAI BING" userId="fe2e9f0a6d489dbc" providerId="LiveId" clId="{2C1F9DEA-B7F2-FE49-9DD3-2242B36DEDD2}" dt="2022-09-15T16:58:17.816" v="1537" actId="20577"/>
          <ac:spMkLst>
            <pc:docMk/>
            <pc:sldMk cId="2857736045" sldId="291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6:58:42.534" v="1542" actId="1076"/>
          <ac:picMkLst>
            <pc:docMk/>
            <pc:sldMk cId="2857736045" sldId="291"/>
            <ac:picMk id="3" creationId="{E66C989F-3072-D292-92A5-99A2934528AB}"/>
          </ac:picMkLst>
        </pc:picChg>
        <pc:picChg chg="del">
          <ac:chgData name="BAI BING" userId="fe2e9f0a6d489dbc" providerId="LiveId" clId="{2C1F9DEA-B7F2-FE49-9DD3-2242B36DEDD2}" dt="2022-09-15T16:58:21.612" v="1538" actId="478"/>
          <ac:picMkLst>
            <pc:docMk/>
            <pc:sldMk cId="2857736045" sldId="291"/>
            <ac:picMk id="19" creationId="{4660EF89-BCA8-0C25-9236-4886D96D83CB}"/>
          </ac:picMkLst>
        </pc:picChg>
      </pc:sldChg>
      <pc:sldChg chg="addSp delSp modSp add mod">
        <pc:chgData name="BAI BING" userId="fe2e9f0a6d489dbc" providerId="LiveId" clId="{2C1F9DEA-B7F2-FE49-9DD3-2242B36DEDD2}" dt="2022-09-15T17:04:04.137" v="1564" actId="1076"/>
        <pc:sldMkLst>
          <pc:docMk/>
          <pc:sldMk cId="741992917" sldId="292"/>
        </pc:sldMkLst>
        <pc:spChg chg="mod">
          <ac:chgData name="BAI BING" userId="fe2e9f0a6d489dbc" providerId="LiveId" clId="{2C1F9DEA-B7F2-FE49-9DD3-2242B36DEDD2}" dt="2022-09-15T16:58:58.380" v="1552" actId="20577"/>
          <ac:spMkLst>
            <pc:docMk/>
            <pc:sldMk cId="741992917" sldId="292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6:59:03.260" v="1553" actId="478"/>
          <ac:picMkLst>
            <pc:docMk/>
            <pc:sldMk cId="741992917" sldId="292"/>
            <ac:picMk id="3" creationId="{E66C989F-3072-D292-92A5-99A2934528AB}"/>
          </ac:picMkLst>
        </pc:picChg>
        <pc:picChg chg="add del mod">
          <ac:chgData name="BAI BING" userId="fe2e9f0a6d489dbc" providerId="LiveId" clId="{2C1F9DEA-B7F2-FE49-9DD3-2242B36DEDD2}" dt="2022-09-15T17:00:15.239" v="1557" actId="478"/>
          <ac:picMkLst>
            <pc:docMk/>
            <pc:sldMk cId="741992917" sldId="292"/>
            <ac:picMk id="4" creationId="{F2E62B48-9216-016D-7FB7-DDFD23067F9C}"/>
          </ac:picMkLst>
        </pc:picChg>
        <pc:picChg chg="add del mod">
          <ac:chgData name="BAI BING" userId="fe2e9f0a6d489dbc" providerId="LiveId" clId="{2C1F9DEA-B7F2-FE49-9DD3-2242B36DEDD2}" dt="2022-09-15T17:00:24.645" v="1558" actId="478"/>
          <ac:picMkLst>
            <pc:docMk/>
            <pc:sldMk cId="741992917" sldId="292"/>
            <ac:picMk id="6" creationId="{212B59A7-2EF3-DA85-8CA5-99F21EF7EB1A}"/>
          </ac:picMkLst>
        </pc:picChg>
        <pc:picChg chg="add del mod">
          <ac:chgData name="BAI BING" userId="fe2e9f0a6d489dbc" providerId="LiveId" clId="{2C1F9DEA-B7F2-FE49-9DD3-2242B36DEDD2}" dt="2022-09-15T17:01:02.737" v="1560" actId="478"/>
          <ac:picMkLst>
            <pc:docMk/>
            <pc:sldMk cId="741992917" sldId="292"/>
            <ac:picMk id="8" creationId="{AFC0B246-8637-16D2-7489-4A31B025449C}"/>
          </ac:picMkLst>
        </pc:picChg>
        <pc:picChg chg="add mod">
          <ac:chgData name="BAI BING" userId="fe2e9f0a6d489dbc" providerId="LiveId" clId="{2C1F9DEA-B7F2-FE49-9DD3-2242B36DEDD2}" dt="2022-09-15T17:04:04.137" v="1564" actId="1076"/>
          <ac:picMkLst>
            <pc:docMk/>
            <pc:sldMk cId="741992917" sldId="292"/>
            <ac:picMk id="9" creationId="{BB304823-9587-98C0-A107-262A9B8C60FB}"/>
          </ac:picMkLst>
        </pc:picChg>
      </pc:sldChg>
      <pc:sldChg chg="addSp delSp modSp add mod ord">
        <pc:chgData name="BAI BING" userId="fe2e9f0a6d489dbc" providerId="LiveId" clId="{2C1F9DEA-B7F2-FE49-9DD3-2242B36DEDD2}" dt="2022-09-15T17:17:24.224" v="1820" actId="20578"/>
        <pc:sldMkLst>
          <pc:docMk/>
          <pc:sldMk cId="2811289572" sldId="293"/>
        </pc:sldMkLst>
        <pc:spChg chg="mod">
          <ac:chgData name="BAI BING" userId="fe2e9f0a6d489dbc" providerId="LiveId" clId="{2C1F9DEA-B7F2-FE49-9DD3-2242B36DEDD2}" dt="2022-09-15T17:08:16.652" v="1639" actId="20577"/>
          <ac:spMkLst>
            <pc:docMk/>
            <pc:sldMk cId="2811289572" sldId="293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7:06:54.147" v="1579" actId="1076"/>
          <ac:picMkLst>
            <pc:docMk/>
            <pc:sldMk cId="2811289572" sldId="293"/>
            <ac:picMk id="2" creationId="{480A9992-6CE7-A18D-1C79-AE0223BAE731}"/>
          </ac:picMkLst>
        </pc:picChg>
        <pc:picChg chg="del">
          <ac:chgData name="BAI BING" userId="fe2e9f0a6d489dbc" providerId="LiveId" clId="{2C1F9DEA-B7F2-FE49-9DD3-2242B36DEDD2}" dt="2022-09-15T17:06:07.342" v="1576" actId="478"/>
          <ac:picMkLst>
            <pc:docMk/>
            <pc:sldMk cId="2811289572" sldId="293"/>
            <ac:picMk id="3" creationId="{47E3256E-3A88-F676-72D5-9E8E530EA1E7}"/>
          </ac:picMkLst>
        </pc:picChg>
      </pc:sldChg>
      <pc:sldChg chg="addSp delSp modSp add mod">
        <pc:chgData name="BAI BING" userId="fe2e9f0a6d489dbc" providerId="LiveId" clId="{2C1F9DEA-B7F2-FE49-9DD3-2242B36DEDD2}" dt="2022-09-15T17:08:12.668" v="1635" actId="20577"/>
        <pc:sldMkLst>
          <pc:docMk/>
          <pc:sldMk cId="3673729330" sldId="294"/>
        </pc:sldMkLst>
        <pc:spChg chg="mod">
          <ac:chgData name="BAI BING" userId="fe2e9f0a6d489dbc" providerId="LiveId" clId="{2C1F9DEA-B7F2-FE49-9DD3-2242B36DEDD2}" dt="2022-09-15T17:08:12.668" v="1635" actId="20577"/>
          <ac:spMkLst>
            <pc:docMk/>
            <pc:sldMk cId="3673729330" sldId="294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08:05.266" v="1629" actId="478"/>
          <ac:picMkLst>
            <pc:docMk/>
            <pc:sldMk cId="3673729330" sldId="294"/>
            <ac:picMk id="2" creationId="{480A9992-6CE7-A18D-1C79-AE0223BAE731}"/>
          </ac:picMkLst>
        </pc:picChg>
        <pc:picChg chg="add mod">
          <ac:chgData name="BAI BING" userId="fe2e9f0a6d489dbc" providerId="LiveId" clId="{2C1F9DEA-B7F2-FE49-9DD3-2242B36DEDD2}" dt="2022-09-15T17:08:10.147" v="1631" actId="1076"/>
          <ac:picMkLst>
            <pc:docMk/>
            <pc:sldMk cId="3673729330" sldId="294"/>
            <ac:picMk id="3" creationId="{6822311B-F7A2-F0DD-28DC-59F1249DAFC2}"/>
          </ac:picMkLst>
        </pc:picChg>
      </pc:sldChg>
      <pc:sldChg chg="addSp delSp modSp add mod">
        <pc:chgData name="BAI BING" userId="fe2e9f0a6d489dbc" providerId="LiveId" clId="{2C1F9DEA-B7F2-FE49-9DD3-2242B36DEDD2}" dt="2022-09-15T17:09:11.670" v="1673" actId="1076"/>
        <pc:sldMkLst>
          <pc:docMk/>
          <pc:sldMk cId="1666206577" sldId="295"/>
        </pc:sldMkLst>
        <pc:spChg chg="mod">
          <ac:chgData name="BAI BING" userId="fe2e9f0a6d489dbc" providerId="LiveId" clId="{2C1F9DEA-B7F2-FE49-9DD3-2242B36DEDD2}" dt="2022-09-15T17:08:48.304" v="1671" actId="20577"/>
          <ac:spMkLst>
            <pc:docMk/>
            <pc:sldMk cId="1666206577" sldId="295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7:09:11.670" v="1673" actId="1076"/>
          <ac:picMkLst>
            <pc:docMk/>
            <pc:sldMk cId="1666206577" sldId="295"/>
            <ac:picMk id="2" creationId="{6A8607F1-0C2C-9B7D-12CC-518C8385FB1C}"/>
          </ac:picMkLst>
        </pc:picChg>
        <pc:picChg chg="del">
          <ac:chgData name="BAI BING" userId="fe2e9f0a6d489dbc" providerId="LiveId" clId="{2C1F9DEA-B7F2-FE49-9DD3-2242B36DEDD2}" dt="2022-09-15T17:08:38.859" v="1642" actId="478"/>
          <ac:picMkLst>
            <pc:docMk/>
            <pc:sldMk cId="1666206577" sldId="295"/>
            <ac:picMk id="3" creationId="{6822311B-F7A2-F0DD-28DC-59F1249DAFC2}"/>
          </ac:picMkLst>
        </pc:picChg>
      </pc:sldChg>
      <pc:sldChg chg="addSp delSp modSp add mod">
        <pc:chgData name="BAI BING" userId="fe2e9f0a6d489dbc" providerId="LiveId" clId="{2C1F9DEA-B7F2-FE49-9DD3-2242B36DEDD2}" dt="2022-09-15T17:09:45.657" v="1689" actId="20577"/>
        <pc:sldMkLst>
          <pc:docMk/>
          <pc:sldMk cId="940238170" sldId="296"/>
        </pc:sldMkLst>
        <pc:spChg chg="mod">
          <ac:chgData name="BAI BING" userId="fe2e9f0a6d489dbc" providerId="LiveId" clId="{2C1F9DEA-B7F2-FE49-9DD3-2242B36DEDD2}" dt="2022-09-15T17:09:45.657" v="1689" actId="20577"/>
          <ac:spMkLst>
            <pc:docMk/>
            <pc:sldMk cId="940238170" sldId="296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09:17.062" v="1675" actId="478"/>
          <ac:picMkLst>
            <pc:docMk/>
            <pc:sldMk cId="940238170" sldId="296"/>
            <ac:picMk id="2" creationId="{6A8607F1-0C2C-9B7D-12CC-518C8385FB1C}"/>
          </ac:picMkLst>
        </pc:picChg>
        <pc:picChg chg="add mod">
          <ac:chgData name="BAI BING" userId="fe2e9f0a6d489dbc" providerId="LiveId" clId="{2C1F9DEA-B7F2-FE49-9DD3-2242B36DEDD2}" dt="2022-09-15T17:09:39.774" v="1677" actId="1076"/>
          <ac:picMkLst>
            <pc:docMk/>
            <pc:sldMk cId="940238170" sldId="296"/>
            <ac:picMk id="3" creationId="{287D311B-4DD4-092A-FE46-B54173EC4C14}"/>
          </ac:picMkLst>
        </pc:picChg>
      </pc:sldChg>
      <pc:sldChg chg="addSp delSp modSp add mod ord">
        <pc:chgData name="BAI BING" userId="fe2e9f0a6d489dbc" providerId="LiveId" clId="{2C1F9DEA-B7F2-FE49-9DD3-2242B36DEDD2}" dt="2022-09-15T17:10:26.137" v="1706" actId="20578"/>
        <pc:sldMkLst>
          <pc:docMk/>
          <pc:sldMk cId="494604413" sldId="297"/>
        </pc:sldMkLst>
        <pc:spChg chg="mod">
          <ac:chgData name="BAI BING" userId="fe2e9f0a6d489dbc" providerId="LiveId" clId="{2C1F9DEA-B7F2-FE49-9DD3-2242B36DEDD2}" dt="2022-09-15T17:10:13.853" v="1704" actId="20577"/>
          <ac:spMkLst>
            <pc:docMk/>
            <pc:sldMk cId="494604413" sldId="297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7:10:19.601" v="1705" actId="1076"/>
          <ac:picMkLst>
            <pc:docMk/>
            <pc:sldMk cId="494604413" sldId="297"/>
            <ac:picMk id="2" creationId="{200D25C7-A577-B61E-49AC-034C306A8B3D}"/>
          </ac:picMkLst>
        </pc:picChg>
        <pc:picChg chg="del">
          <ac:chgData name="BAI BING" userId="fe2e9f0a6d489dbc" providerId="LiveId" clId="{2C1F9DEA-B7F2-FE49-9DD3-2242B36DEDD2}" dt="2022-09-15T17:09:51.287" v="1691" actId="478"/>
          <ac:picMkLst>
            <pc:docMk/>
            <pc:sldMk cId="494604413" sldId="297"/>
            <ac:picMk id="3" creationId="{287D311B-4DD4-092A-FE46-B54173EC4C14}"/>
          </ac:picMkLst>
        </pc:picChg>
      </pc:sldChg>
      <pc:sldChg chg="add del">
        <pc:chgData name="BAI BING" userId="fe2e9f0a6d489dbc" providerId="LiveId" clId="{2C1F9DEA-B7F2-FE49-9DD3-2242B36DEDD2}" dt="2022-09-15T17:11:25.432" v="1708" actId="2696"/>
        <pc:sldMkLst>
          <pc:docMk/>
          <pc:sldMk cId="267493176" sldId="298"/>
        </pc:sldMkLst>
      </pc:sldChg>
      <pc:sldChg chg="addSp delSp modSp add mod">
        <pc:chgData name="BAI BING" userId="fe2e9f0a6d489dbc" providerId="LiveId" clId="{2C1F9DEA-B7F2-FE49-9DD3-2242B36DEDD2}" dt="2022-09-15T17:12:37.004" v="1733" actId="14100"/>
        <pc:sldMkLst>
          <pc:docMk/>
          <pc:sldMk cId="2282974733" sldId="298"/>
        </pc:sldMkLst>
        <pc:spChg chg="mod">
          <ac:chgData name="BAI BING" userId="fe2e9f0a6d489dbc" providerId="LiveId" clId="{2C1F9DEA-B7F2-FE49-9DD3-2242B36DEDD2}" dt="2022-09-15T17:12:23.184" v="1732" actId="20577"/>
          <ac:spMkLst>
            <pc:docMk/>
            <pc:sldMk cId="2282974733" sldId="298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7:12:37.004" v="1733" actId="14100"/>
          <ac:picMkLst>
            <pc:docMk/>
            <pc:sldMk cId="2282974733" sldId="298"/>
            <ac:picMk id="2" creationId="{6FC37148-E755-22B7-8C06-37F267B81C82}"/>
          </ac:picMkLst>
        </pc:picChg>
        <pc:picChg chg="del">
          <ac:chgData name="BAI BING" userId="fe2e9f0a6d489dbc" providerId="LiveId" clId="{2C1F9DEA-B7F2-FE49-9DD3-2242B36DEDD2}" dt="2022-09-15T17:11:42.910" v="1711" actId="478"/>
          <ac:picMkLst>
            <pc:docMk/>
            <pc:sldMk cId="2282974733" sldId="298"/>
            <ac:picMk id="3" creationId="{47E3256E-3A88-F676-72D5-9E8E530EA1E7}"/>
          </ac:picMkLst>
        </pc:picChg>
      </pc:sldChg>
      <pc:sldChg chg="addSp delSp modSp add mod">
        <pc:chgData name="BAI BING" userId="fe2e9f0a6d489dbc" providerId="LiveId" clId="{2C1F9DEA-B7F2-FE49-9DD3-2242B36DEDD2}" dt="2022-09-15T17:13:36.341" v="1749" actId="14100"/>
        <pc:sldMkLst>
          <pc:docMk/>
          <pc:sldMk cId="2505411778" sldId="299"/>
        </pc:sldMkLst>
        <pc:spChg chg="mod">
          <ac:chgData name="BAI BING" userId="fe2e9f0a6d489dbc" providerId="LiveId" clId="{2C1F9DEA-B7F2-FE49-9DD3-2242B36DEDD2}" dt="2022-09-15T17:12:57.153" v="1745" actId="20577"/>
          <ac:spMkLst>
            <pc:docMk/>
            <pc:sldMk cId="2505411778" sldId="299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13:27.535" v="1746" actId="478"/>
          <ac:picMkLst>
            <pc:docMk/>
            <pc:sldMk cId="2505411778" sldId="299"/>
            <ac:picMk id="2" creationId="{6FC37148-E755-22B7-8C06-37F267B81C82}"/>
          </ac:picMkLst>
        </pc:picChg>
        <pc:picChg chg="add mod">
          <ac:chgData name="BAI BING" userId="fe2e9f0a6d489dbc" providerId="LiveId" clId="{2C1F9DEA-B7F2-FE49-9DD3-2242B36DEDD2}" dt="2022-09-15T17:13:36.341" v="1749" actId="14100"/>
          <ac:picMkLst>
            <pc:docMk/>
            <pc:sldMk cId="2505411778" sldId="299"/>
            <ac:picMk id="3" creationId="{E8091F20-A25E-9445-F997-A6CB95BB6742}"/>
          </ac:picMkLst>
        </pc:picChg>
      </pc:sldChg>
      <pc:sldChg chg="addSp delSp modSp add mod">
        <pc:chgData name="BAI BING" userId="fe2e9f0a6d489dbc" providerId="LiveId" clId="{2C1F9DEA-B7F2-FE49-9DD3-2242B36DEDD2}" dt="2022-09-15T17:14:56.135" v="1769" actId="14100"/>
        <pc:sldMkLst>
          <pc:docMk/>
          <pc:sldMk cId="1464772021" sldId="300"/>
        </pc:sldMkLst>
        <pc:spChg chg="mod">
          <ac:chgData name="BAI BING" userId="fe2e9f0a6d489dbc" providerId="LiveId" clId="{2C1F9DEA-B7F2-FE49-9DD3-2242B36DEDD2}" dt="2022-09-15T17:14:33.348" v="1762" actId="20577"/>
          <ac:spMkLst>
            <pc:docMk/>
            <pc:sldMk cId="1464772021" sldId="300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14:35.552" v="1763" actId="478"/>
          <ac:picMkLst>
            <pc:docMk/>
            <pc:sldMk cId="1464772021" sldId="300"/>
            <ac:picMk id="3" creationId="{E8091F20-A25E-9445-F997-A6CB95BB6742}"/>
          </ac:picMkLst>
        </pc:picChg>
        <pc:picChg chg="add mod">
          <ac:chgData name="BAI BING" userId="fe2e9f0a6d489dbc" providerId="LiveId" clId="{2C1F9DEA-B7F2-FE49-9DD3-2242B36DEDD2}" dt="2022-09-15T17:14:56.135" v="1769" actId="14100"/>
          <ac:picMkLst>
            <pc:docMk/>
            <pc:sldMk cId="1464772021" sldId="300"/>
            <ac:picMk id="4" creationId="{92A339E3-6DB7-85AB-68DD-B04D169A8F8D}"/>
          </ac:picMkLst>
        </pc:picChg>
      </pc:sldChg>
      <pc:sldChg chg="delSp modSp add mod">
        <pc:chgData name="BAI BING" userId="fe2e9f0a6d489dbc" providerId="LiveId" clId="{2C1F9DEA-B7F2-FE49-9DD3-2242B36DEDD2}" dt="2022-09-15T17:16:24.609" v="1795" actId="478"/>
        <pc:sldMkLst>
          <pc:docMk/>
          <pc:sldMk cId="2687214143" sldId="301"/>
        </pc:sldMkLst>
        <pc:spChg chg="mod">
          <ac:chgData name="BAI BING" userId="fe2e9f0a6d489dbc" providerId="LiveId" clId="{2C1F9DEA-B7F2-FE49-9DD3-2242B36DEDD2}" dt="2022-09-15T17:16:22.628" v="1794" actId="20577"/>
          <ac:spMkLst>
            <pc:docMk/>
            <pc:sldMk cId="2687214143" sldId="301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16:24.609" v="1795" actId="478"/>
          <ac:picMkLst>
            <pc:docMk/>
            <pc:sldMk cId="2687214143" sldId="301"/>
            <ac:picMk id="3" creationId="{6822311B-F7A2-F0DD-28DC-59F1249DAFC2}"/>
          </ac:picMkLst>
        </pc:picChg>
      </pc:sldChg>
      <pc:sldChg chg="modSp add mod">
        <pc:chgData name="BAI BING" userId="fe2e9f0a6d489dbc" providerId="LiveId" clId="{2C1F9DEA-B7F2-FE49-9DD3-2242B36DEDD2}" dt="2022-09-15T17:16:57.370" v="1819" actId="20577"/>
        <pc:sldMkLst>
          <pc:docMk/>
          <pc:sldMk cId="3101527714" sldId="302"/>
        </pc:sldMkLst>
        <pc:spChg chg="mod">
          <ac:chgData name="BAI BING" userId="fe2e9f0a6d489dbc" providerId="LiveId" clId="{2C1F9DEA-B7F2-FE49-9DD3-2242B36DEDD2}" dt="2022-09-15T17:16:57.370" v="1819" actId="20577"/>
          <ac:spMkLst>
            <pc:docMk/>
            <pc:sldMk cId="3101527714" sldId="302"/>
            <ac:spMk id="23" creationId="{5FB75C3E-5885-49DD-8190-BB1E8C511A7E}"/>
          </ac:spMkLst>
        </pc:spChg>
      </pc:sldChg>
      <pc:sldChg chg="delSp modSp add mod">
        <pc:chgData name="BAI BING" userId="fe2e9f0a6d489dbc" providerId="LiveId" clId="{2C1F9DEA-B7F2-FE49-9DD3-2242B36DEDD2}" dt="2022-09-15T17:18:21.700" v="1851" actId="20577"/>
        <pc:sldMkLst>
          <pc:docMk/>
          <pc:sldMk cId="1122409868" sldId="303"/>
        </pc:sldMkLst>
        <pc:spChg chg="mod">
          <ac:chgData name="BAI BING" userId="fe2e9f0a6d489dbc" providerId="LiveId" clId="{2C1F9DEA-B7F2-FE49-9DD3-2242B36DEDD2}" dt="2022-09-15T17:18:21.700" v="1851" actId="20577"/>
          <ac:spMkLst>
            <pc:docMk/>
            <pc:sldMk cId="1122409868" sldId="303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18:14.612" v="1822" actId="478"/>
          <ac:picMkLst>
            <pc:docMk/>
            <pc:sldMk cId="1122409868" sldId="303"/>
            <ac:picMk id="2" creationId="{480A9992-6CE7-A18D-1C79-AE0223BAE731}"/>
          </ac:picMkLst>
        </pc:picChg>
      </pc:sldChg>
      <pc:sldChg chg="modSp add mod">
        <pc:chgData name="BAI BING" userId="fe2e9f0a6d489dbc" providerId="LiveId" clId="{2C1F9DEA-B7F2-FE49-9DD3-2242B36DEDD2}" dt="2022-09-15T17:18:36.187" v="1859" actId="20577"/>
        <pc:sldMkLst>
          <pc:docMk/>
          <pc:sldMk cId="3327906102" sldId="304"/>
        </pc:sldMkLst>
        <pc:spChg chg="mod">
          <ac:chgData name="BAI BING" userId="fe2e9f0a6d489dbc" providerId="LiveId" clId="{2C1F9DEA-B7F2-FE49-9DD3-2242B36DEDD2}" dt="2022-09-15T17:18:36.187" v="1859" actId="20577"/>
          <ac:spMkLst>
            <pc:docMk/>
            <pc:sldMk cId="3327906102" sldId="304"/>
            <ac:spMk id="23" creationId="{5FB75C3E-5885-49DD-8190-BB1E8C511A7E}"/>
          </ac:spMkLst>
        </pc:spChg>
      </pc:sldChg>
      <pc:sldChg chg="add del">
        <pc:chgData name="BAI BING" userId="fe2e9f0a6d489dbc" providerId="LiveId" clId="{2C1F9DEA-B7F2-FE49-9DD3-2242B36DEDD2}" dt="2022-09-15T17:18:58.289" v="1861"/>
        <pc:sldMkLst>
          <pc:docMk/>
          <pc:sldMk cId="1171602336" sldId="305"/>
        </pc:sldMkLst>
      </pc:sldChg>
      <pc:sldChg chg="delSp modSp add mod">
        <pc:chgData name="BAI BING" userId="fe2e9f0a6d489dbc" providerId="LiveId" clId="{2C1F9DEA-B7F2-FE49-9DD3-2242B36DEDD2}" dt="2022-09-15T17:19:12.322" v="1869" actId="20577"/>
        <pc:sldMkLst>
          <pc:docMk/>
          <pc:sldMk cId="1749898042" sldId="305"/>
        </pc:sldMkLst>
        <pc:spChg chg="mod">
          <ac:chgData name="BAI BING" userId="fe2e9f0a6d489dbc" providerId="LiveId" clId="{2C1F9DEA-B7F2-FE49-9DD3-2242B36DEDD2}" dt="2022-09-15T17:19:12.322" v="1869" actId="20577"/>
          <ac:spMkLst>
            <pc:docMk/>
            <pc:sldMk cId="1749898042" sldId="305"/>
            <ac:spMk id="23" creationId="{5FB75C3E-5885-49DD-8190-BB1E8C511A7E}"/>
          </ac:spMkLst>
        </pc:spChg>
        <pc:picChg chg="del">
          <ac:chgData name="BAI BING" userId="fe2e9f0a6d489dbc" providerId="LiveId" clId="{2C1F9DEA-B7F2-FE49-9DD3-2242B36DEDD2}" dt="2022-09-15T17:19:06.430" v="1863" actId="478"/>
          <ac:picMkLst>
            <pc:docMk/>
            <pc:sldMk cId="1749898042" sldId="305"/>
            <ac:picMk id="4" creationId="{92A339E3-6DB7-85AB-68DD-B04D169A8F8D}"/>
          </ac:picMkLst>
        </pc:picChg>
      </pc:sldChg>
      <pc:sldChg chg="addSp delSp modSp add mod ord">
        <pc:chgData name="BAI BING" userId="fe2e9f0a6d489dbc" providerId="LiveId" clId="{2C1F9DEA-B7F2-FE49-9DD3-2242B36DEDD2}" dt="2022-09-15T17:29:37.915" v="1891" actId="20578"/>
        <pc:sldMkLst>
          <pc:docMk/>
          <pc:sldMk cId="3049641815" sldId="306"/>
        </pc:sldMkLst>
        <pc:spChg chg="mod">
          <ac:chgData name="BAI BING" userId="fe2e9f0a6d489dbc" providerId="LiveId" clId="{2C1F9DEA-B7F2-FE49-9DD3-2242B36DEDD2}" dt="2022-09-15T17:29:13.110" v="1885" actId="20577"/>
          <ac:spMkLst>
            <pc:docMk/>
            <pc:sldMk cId="3049641815" sldId="306"/>
            <ac:spMk id="23" creationId="{5FB75C3E-5885-49DD-8190-BB1E8C511A7E}"/>
          </ac:spMkLst>
        </pc:spChg>
        <pc:picChg chg="add mod">
          <ac:chgData name="BAI BING" userId="fe2e9f0a6d489dbc" providerId="LiveId" clId="{2C1F9DEA-B7F2-FE49-9DD3-2242B36DEDD2}" dt="2022-09-15T17:29:09.703" v="1879" actId="1076"/>
          <ac:picMkLst>
            <pc:docMk/>
            <pc:sldMk cId="3049641815" sldId="306"/>
            <ac:picMk id="2" creationId="{5942F52D-CD5F-E7F3-09C7-D029DB137BF2}"/>
          </ac:picMkLst>
        </pc:picChg>
        <pc:picChg chg="del">
          <ac:chgData name="BAI BING" userId="fe2e9f0a6d489dbc" providerId="LiveId" clId="{2C1F9DEA-B7F2-FE49-9DD3-2242B36DEDD2}" dt="2022-09-15T17:29:05.319" v="1877" actId="478"/>
          <ac:picMkLst>
            <pc:docMk/>
            <pc:sldMk cId="3049641815" sldId="306"/>
            <ac:picMk id="19" creationId="{4660EF89-BCA8-0C25-9236-4886D96D83CB}"/>
          </ac:picMkLst>
        </pc:picChg>
      </pc:sldChg>
      <pc:sldChg chg="modSp add mod">
        <pc:chgData name="BAI BING" userId="fe2e9f0a6d489dbc" providerId="LiveId" clId="{2C1F9DEA-B7F2-FE49-9DD3-2242B36DEDD2}" dt="2022-09-15T19:34:08.076" v="1993" actId="20577"/>
        <pc:sldMkLst>
          <pc:docMk/>
          <pc:sldMk cId="1452289077" sldId="309"/>
        </pc:sldMkLst>
        <pc:spChg chg="mod">
          <ac:chgData name="BAI BING" userId="fe2e9f0a6d489dbc" providerId="LiveId" clId="{2C1F9DEA-B7F2-FE49-9DD3-2242B36DEDD2}" dt="2022-09-15T19:34:08.076" v="1993" actId="20577"/>
          <ac:spMkLst>
            <pc:docMk/>
            <pc:sldMk cId="1452289077" sldId="309"/>
            <ac:spMk id="23" creationId="{5FB75C3E-5885-49DD-8190-BB1E8C511A7E}"/>
          </ac:spMkLst>
        </pc:spChg>
      </pc:sldChg>
    </pc:docChg>
  </pc:docChgLst>
  <pc:docChgLst>
    <pc:chgData name="BAI BING" userId="fe2e9f0a6d489dbc" providerId="LiveId" clId="{2528C5A8-B503-0044-BEBF-E3146509AE97}"/>
    <pc:docChg chg="custSel modSld">
      <pc:chgData name="BAI BING" userId="fe2e9f0a6d489dbc" providerId="LiveId" clId="{2528C5A8-B503-0044-BEBF-E3146509AE97}" dt="2022-09-15T00:49:57.964" v="0" actId="33524"/>
      <pc:docMkLst>
        <pc:docMk/>
      </pc:docMkLst>
      <pc:sldChg chg="modSp mod">
        <pc:chgData name="BAI BING" userId="fe2e9f0a6d489dbc" providerId="LiveId" clId="{2528C5A8-B503-0044-BEBF-E3146509AE97}" dt="2022-09-15T00:49:57.964" v="0" actId="33524"/>
        <pc:sldMkLst>
          <pc:docMk/>
          <pc:sldMk cId="2243494996" sldId="277"/>
        </pc:sldMkLst>
        <pc:spChg chg="mod">
          <ac:chgData name="BAI BING" userId="fe2e9f0a6d489dbc" providerId="LiveId" clId="{2528C5A8-B503-0044-BEBF-E3146509AE97}" dt="2022-09-15T00:49:57.964" v="0" actId="33524"/>
          <ac:spMkLst>
            <pc:docMk/>
            <pc:sldMk cId="2243494996" sldId="277"/>
            <ac:spMk id="3" creationId="{35E3EA69-4E0E-41BD-8095-A124225A264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80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49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4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57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4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59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3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80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82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10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0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4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4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21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83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75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ZA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  <a:endParaRPr lang="en-ZA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Month, Year</a:t>
            </a:r>
            <a:endParaRPr lang="en-ZA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jpe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788" y="659784"/>
            <a:ext cx="5486400" cy="2387600"/>
          </a:xfrm>
        </p:spPr>
        <p:txBody>
          <a:bodyPr/>
          <a:lstStyle/>
          <a:p>
            <a:r>
              <a:rPr lang="en-US"/>
              <a:t>Moneylog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5600" y="3612796"/>
            <a:ext cx="5486400" cy="1655762"/>
          </a:xfrm>
        </p:spPr>
        <p:txBody>
          <a:bodyPr/>
          <a:lstStyle/>
          <a:p>
            <a:r>
              <a:rPr lang="en-US"/>
              <a:t>Bing Bai</a:t>
            </a:r>
          </a:p>
          <a:p>
            <a:r>
              <a:rPr lang="en-US"/>
              <a:t>Li Yu</a:t>
            </a:r>
          </a:p>
          <a:p>
            <a:r>
              <a:rPr lang="en-US"/>
              <a:t>Lei Wang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80EE6ADB-2DB0-157F-C474-902042D9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27747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dashboard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304823-9587-98C0-A107-262A9B8C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103145"/>
            <a:ext cx="7772400" cy="52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9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 dirty="0"/>
              <a:t>Dashboard-reminder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AA3BAC-9427-18B8-C84B-E8F13D9C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82" y="1184710"/>
            <a:ext cx="7723138" cy="52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3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3256E-3A88-F676-72D5-9E8E530E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1162992"/>
            <a:ext cx="7772400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4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 – adding new item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7148-E755-22B7-8C06-37F267B8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3" y="1614487"/>
            <a:ext cx="7772400" cy="51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 – Edit item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7148-E755-22B7-8C06-37F267B8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3" y="1614487"/>
            <a:ext cx="7772400" cy="51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9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 – search item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A339E3-6DB7-85AB-68DD-B04D169A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79" y="1734232"/>
            <a:ext cx="7314431" cy="4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 – delete item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D6A5F8-9EEF-3840-6087-B8247C1F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1735044"/>
            <a:ext cx="7284411" cy="495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1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Manager– income/expense – export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3D4BE7C7-2AD1-29C9-D917-6A12720F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42" y="2617768"/>
            <a:ext cx="8285622" cy="166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- category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2311B-F7A2-F0DD-28DC-59F1249D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95" y="1178767"/>
            <a:ext cx="7772400" cy="52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– category – adding new category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5D5F1A56-8441-8A4D-CEE7-AEE7DAA8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61" y="1716182"/>
            <a:ext cx="7176311" cy="48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1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</p:spPr>
        <p:txBody>
          <a:bodyPr>
            <a:normAutofit/>
          </a:bodyPr>
          <a:lstStyle/>
          <a:p>
            <a:r>
              <a:rPr lang="en-ZA"/>
              <a:t>ABOUT MONEYLOG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/>
          <a:p>
            <a:r>
              <a:rPr lang="en-US" err="1"/>
              <a:t>MoneyLog</a:t>
            </a:r>
            <a:r>
              <a:rPr lang="en-US"/>
              <a:t> is a desktop application aiming to providing you an easy look on your daily spendings. The hassle-free entry interface will save your time and energy. Only taking 3 minutes a day on the application, you will have a clear understanding about your financial health. We are here to help you achieve your long-term financial goals.</a:t>
            </a:r>
          </a:p>
          <a:p>
            <a:endParaRPr lang="en-US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4D574C84-179E-AAAC-A37A-41C80727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833" y="342264"/>
            <a:ext cx="2096136" cy="20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– category – editing new category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E492C3-0E1B-6682-F856-55896085A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521" y="1781226"/>
            <a:ext cx="6938048" cy="47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– category -delete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E872F6-B95B-AC1F-085B-A62A907F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277075"/>
            <a:ext cx="7499927" cy="50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7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- accounts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A9992-6CE7-A18D-1C79-AE0223BA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262327"/>
            <a:ext cx="7772400" cy="527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89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– accounts – adding new account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359961E9-74FF-9528-DC62-CA65C88C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36" y="1685014"/>
            <a:ext cx="7284411" cy="49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0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864062"/>
          </a:xfrm>
        </p:spPr>
        <p:txBody>
          <a:bodyPr>
            <a:normAutofit/>
          </a:bodyPr>
          <a:lstStyle/>
          <a:p>
            <a:r>
              <a:rPr lang="en-ZA"/>
              <a:t>Manager – accounts – editing 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97D83B-8AC8-375C-0BED-7CED9D2F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88" y="1273226"/>
            <a:ext cx="7642320" cy="52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Manager – accounts – delete account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3FB2BC-7E88-0871-55E8-EB9D43AF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25" y="1654226"/>
            <a:ext cx="7353683" cy="50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0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System - settings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607F1-0C2C-9B7D-12CC-518C8385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757" y="1068398"/>
            <a:ext cx="7772400" cy="530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0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System - account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0D25C7-A577-B61E-49AC-034C306A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870" y="1201986"/>
            <a:ext cx="7772400" cy="52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04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System - help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311B-4DD4-092A-FE46-B54173EC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813" y="1109244"/>
            <a:ext cx="7772400" cy="52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8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Log out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2F52D-CD5F-E7F3-09C7-D029DB137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4" b="-48"/>
          <a:stretch/>
        </p:blipFill>
        <p:spPr>
          <a:xfrm>
            <a:off x="3109912" y="1144390"/>
            <a:ext cx="7722362" cy="521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4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</p:spPr>
        <p:txBody>
          <a:bodyPr/>
          <a:lstStyle/>
          <a:p>
            <a:r>
              <a:rPr lang="en-ZA"/>
              <a:t>Major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F7E5E6-2411-4199-BA08-EF574433C58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55241" y="3366741"/>
            <a:ext cx="2743200" cy="457200"/>
          </a:xfrm>
        </p:spPr>
        <p:txBody>
          <a:bodyPr/>
          <a:lstStyle/>
          <a:p>
            <a:r>
              <a:rPr lang="en-US"/>
              <a:t>Expenses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614D-21E6-483C-8FE2-C9CF4346C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/>
          <a:lstStyle/>
          <a:p>
            <a:r>
              <a:rPr lang="en-ZA" noProof="1"/>
              <a:t>Adding each daily expense with easy-to-use entry interface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37629-42BA-462B-B066-292B3B37327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046530" y="3359890"/>
            <a:ext cx="2743200" cy="457200"/>
          </a:xfrm>
        </p:spPr>
        <p:txBody>
          <a:bodyPr/>
          <a:lstStyle/>
          <a:p>
            <a:r>
              <a:rPr lang="en-US"/>
              <a:t>Cards management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614090-4A8B-46A2-BCB9-23379FE06B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/>
          <a:lstStyle/>
          <a:p>
            <a:r>
              <a:rPr lang="en-ZA" noProof="1"/>
              <a:t>A desktop wallet managing all your credit and debit cards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D60F-B816-490D-81D4-73DD13910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525045" y="3364836"/>
            <a:ext cx="2743200" cy="457200"/>
          </a:xfrm>
        </p:spPr>
        <p:txBody>
          <a:bodyPr/>
          <a:lstStyle/>
          <a:p>
            <a:r>
              <a:rPr lang="en-US"/>
              <a:t>Dashboard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B6D57-2EB5-41BE-ACA0-29F300D5F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/>
          <a:lstStyle/>
          <a:p>
            <a:r>
              <a:rPr lang="en-ZA" noProof="1"/>
              <a:t>Minimalist view and easy to read</a:t>
            </a:r>
          </a:p>
        </p:txBody>
      </p:sp>
      <p:sp>
        <p:nvSpPr>
          <p:cNvPr id="110" name="Slide Number Placeholder 109">
            <a:extLst>
              <a:ext uri="{FF2B5EF4-FFF2-40B4-BE49-F238E27FC236}">
                <a16:creationId xmlns:a16="http://schemas.microsoft.com/office/drawing/2014/main" id="{F98EDB96-3F54-4406-B894-1195695E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13FB5AB-E8AF-A5A9-A7B5-2EAAE699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479" y="2127118"/>
            <a:ext cx="971682" cy="971682"/>
          </a:xfrm>
          <a:prstGeom prst="rect">
            <a:avLst/>
          </a:prstGeom>
        </p:spPr>
      </p:pic>
      <p:pic>
        <p:nvPicPr>
          <p:cNvPr id="20" name="Picture 19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1F249F6-E58F-1515-B5BF-3A7220EA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25" y="2320351"/>
            <a:ext cx="744670" cy="744670"/>
          </a:xfrm>
          <a:prstGeom prst="rect">
            <a:avLst/>
          </a:prstGeom>
        </p:spPr>
      </p:pic>
      <p:pic>
        <p:nvPicPr>
          <p:cNvPr id="24" name="Picture 23" descr="Text&#10;&#10;Description automatically generated with low confidence">
            <a:extLst>
              <a:ext uri="{FF2B5EF4-FFF2-40B4-BE49-F238E27FC236}">
                <a16:creationId xmlns:a16="http://schemas.microsoft.com/office/drawing/2014/main" id="{618B429A-7915-E5EB-638E-573F11BCF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27475" y="2241426"/>
            <a:ext cx="902520" cy="9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767" y="2766060"/>
            <a:ext cx="6400800" cy="1325880"/>
          </a:xfrm>
        </p:spPr>
        <p:txBody>
          <a:bodyPr>
            <a:normAutofit/>
          </a:bodyPr>
          <a:lstStyle/>
          <a:p>
            <a:r>
              <a:rPr lang="en-US"/>
              <a:t>Thank</a:t>
            </a:r>
            <a:r>
              <a:rPr lang="zh-CN" altLang="en-US"/>
              <a:t> </a:t>
            </a:r>
            <a:r>
              <a:rPr lang="en-CA" altLang="zh-CN"/>
              <a:t>you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CDC2-CD20-4DB5-9E57-C77BD20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E3610-5D4C-4D4E-9629-C65577BB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/>
          <a:p>
            <a:r>
              <a:rPr lang="en-US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35E65-4915-4C63-8216-0ED593FF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86" y="94596"/>
            <a:ext cx="10515600" cy="600686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 flows</a:t>
            </a:r>
            <a:r>
              <a:rPr lang="zh-CN" altLang="en-US" dirty="0"/>
              <a:t> </a:t>
            </a:r>
            <a:r>
              <a:rPr lang="en-US" altLang="zh-CN" dirty="0"/>
              <a:t>-21</a:t>
            </a:r>
            <a:r>
              <a:rPr lang="zh-CN" altLang="en-US" dirty="0"/>
              <a:t> </a:t>
            </a:r>
            <a:r>
              <a:rPr lang="en-CA" altLang="zh-CN" dirty="0"/>
              <a:t>screens</a:t>
            </a:r>
            <a:endParaRPr lang="en-US" dirty="0"/>
          </a:p>
        </p:txBody>
      </p:sp>
      <p:pic>
        <p:nvPicPr>
          <p:cNvPr id="65" name="Graphic 64" descr="Arrow Right outline">
            <a:extLst>
              <a:ext uri="{FF2B5EF4-FFF2-40B4-BE49-F238E27FC236}">
                <a16:creationId xmlns:a16="http://schemas.microsoft.com/office/drawing/2014/main" id="{1C866E2F-9D42-C88D-E47D-D579B91D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662370">
            <a:off x="3847401" y="1927252"/>
            <a:ext cx="1117216" cy="9144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2CF95A8-1418-81E4-BBC5-109795813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6" y="3429000"/>
            <a:ext cx="1497528" cy="1026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B34685B-0186-CA85-9FF5-9CBE59FE6381}"/>
              </a:ext>
            </a:extLst>
          </p:cNvPr>
          <p:cNvSpPr txBox="1"/>
          <p:nvPr/>
        </p:nvSpPr>
        <p:spPr>
          <a:xfrm>
            <a:off x="678757" y="3002965"/>
            <a:ext cx="111442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 IN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1E96254-B6C2-5DE0-4997-84D47DF6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601" y="3470481"/>
            <a:ext cx="1513055" cy="1032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260053C-F0BF-E3E1-45E3-FE75CF2304A2}"/>
              </a:ext>
            </a:extLst>
          </p:cNvPr>
          <p:cNvSpPr txBox="1"/>
          <p:nvPr/>
        </p:nvSpPr>
        <p:spPr>
          <a:xfrm>
            <a:off x="2954686" y="3002965"/>
            <a:ext cx="151305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Dashboard</a:t>
            </a:r>
          </a:p>
        </p:txBody>
      </p:sp>
      <p:pic>
        <p:nvPicPr>
          <p:cNvPr id="74" name="Graphic 73" descr="Caret Right with solid fill">
            <a:extLst>
              <a:ext uri="{FF2B5EF4-FFF2-40B4-BE49-F238E27FC236}">
                <a16:creationId xmlns:a16="http://schemas.microsoft.com/office/drawing/2014/main" id="{C696ACE8-3FA2-147A-113E-097485EFD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0381" y="3540728"/>
            <a:ext cx="914400" cy="914400"/>
          </a:xfrm>
          <a:prstGeom prst="rect">
            <a:avLst/>
          </a:prstGeom>
        </p:spPr>
      </p:pic>
      <p:pic>
        <p:nvPicPr>
          <p:cNvPr id="85" name="Graphic 84" descr="Arrow Right outline">
            <a:extLst>
              <a:ext uri="{FF2B5EF4-FFF2-40B4-BE49-F238E27FC236}">
                <a16:creationId xmlns:a16="http://schemas.microsoft.com/office/drawing/2014/main" id="{C91C0C2F-966E-46B4-7D77-E738EDDE6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44829">
            <a:off x="3564165" y="4637536"/>
            <a:ext cx="1152757" cy="91440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1C4C0DFC-CA42-E8EE-283D-8FD047E4A09B}"/>
              </a:ext>
            </a:extLst>
          </p:cNvPr>
          <p:cNvSpPr/>
          <p:nvPr/>
        </p:nvSpPr>
        <p:spPr>
          <a:xfrm>
            <a:off x="4966197" y="902485"/>
            <a:ext cx="7020115" cy="37442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163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C52DE5C-9E46-D221-A1D7-F9343642C46B}"/>
              </a:ext>
            </a:extLst>
          </p:cNvPr>
          <p:cNvSpPr txBox="1"/>
          <p:nvPr/>
        </p:nvSpPr>
        <p:spPr>
          <a:xfrm>
            <a:off x="10212540" y="1239529"/>
            <a:ext cx="168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/>
              <a:t>Account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F0977A7-6E80-F68D-D909-6D4DB93333F5}"/>
              </a:ext>
            </a:extLst>
          </p:cNvPr>
          <p:cNvSpPr txBox="1"/>
          <p:nvPr/>
        </p:nvSpPr>
        <p:spPr>
          <a:xfrm>
            <a:off x="8017371" y="741251"/>
            <a:ext cx="118978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Manager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2D0F0B8-9654-DA63-AE90-25024257ED87}"/>
              </a:ext>
            </a:extLst>
          </p:cNvPr>
          <p:cNvSpPr/>
          <p:nvPr/>
        </p:nvSpPr>
        <p:spPr>
          <a:xfrm>
            <a:off x="4906112" y="5215461"/>
            <a:ext cx="7020115" cy="15479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163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lide Number Placeholder 3">
            <a:extLst>
              <a:ext uri="{FF2B5EF4-FFF2-40B4-BE49-F238E27FC236}">
                <a16:creationId xmlns:a16="http://schemas.microsoft.com/office/drawing/2014/main" id="{317E6108-DBE1-EAB2-BC07-EF7EE6BF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EDEC239-8239-D083-2D29-C8176922210B}"/>
              </a:ext>
            </a:extLst>
          </p:cNvPr>
          <p:cNvSpPr txBox="1"/>
          <p:nvPr/>
        </p:nvSpPr>
        <p:spPr>
          <a:xfrm>
            <a:off x="10236853" y="5383216"/>
            <a:ext cx="168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/>
              <a:t>Help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9DA578D-DABA-FEB7-381F-7C94C1B72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6953" y="5775871"/>
            <a:ext cx="1370180" cy="93483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0384D29-33C1-B424-7AB5-31FA7E7745AC}"/>
              </a:ext>
            </a:extLst>
          </p:cNvPr>
          <p:cNvSpPr txBox="1"/>
          <p:nvPr/>
        </p:nvSpPr>
        <p:spPr>
          <a:xfrm>
            <a:off x="5847284" y="5420959"/>
            <a:ext cx="1088054" cy="309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/>
              <a:t>Settings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5F764E5-2232-C5E1-BC75-9691919995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918" y="5786306"/>
            <a:ext cx="1255880" cy="856851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C204BA23-7DE8-6235-7A2A-0C3557350116}"/>
              </a:ext>
            </a:extLst>
          </p:cNvPr>
          <p:cNvSpPr txBox="1"/>
          <p:nvPr/>
        </p:nvSpPr>
        <p:spPr>
          <a:xfrm>
            <a:off x="8063356" y="5420959"/>
            <a:ext cx="1206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/>
              <a:t>Account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93F3FC3B-E7F2-6C15-0D06-A5422451F2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93939" y="5786306"/>
            <a:ext cx="1255880" cy="856851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5350864F-BF18-D8D9-480D-29EB4D60ECDD}"/>
              </a:ext>
            </a:extLst>
          </p:cNvPr>
          <p:cNvSpPr txBox="1"/>
          <p:nvPr/>
        </p:nvSpPr>
        <p:spPr>
          <a:xfrm>
            <a:off x="8009963" y="5051628"/>
            <a:ext cx="93258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System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2CEEC6C-E4A0-DF1B-A37E-74163CBCD96C}"/>
              </a:ext>
            </a:extLst>
          </p:cNvPr>
          <p:cNvSpPr/>
          <p:nvPr/>
        </p:nvSpPr>
        <p:spPr>
          <a:xfrm>
            <a:off x="5117626" y="2806184"/>
            <a:ext cx="2238776" cy="178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52FF105-24A0-5DCF-CECA-474996FFE009}"/>
              </a:ext>
            </a:extLst>
          </p:cNvPr>
          <p:cNvSpPr txBox="1"/>
          <p:nvPr/>
        </p:nvSpPr>
        <p:spPr>
          <a:xfrm>
            <a:off x="5791898" y="1231783"/>
            <a:ext cx="168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Income/Expense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CBF1CB8-EDA6-D40F-F37C-0DFBE6492711}"/>
              </a:ext>
            </a:extLst>
          </p:cNvPr>
          <p:cNvSpPr txBox="1"/>
          <p:nvPr/>
        </p:nvSpPr>
        <p:spPr>
          <a:xfrm>
            <a:off x="8112076" y="1216829"/>
            <a:ext cx="168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en-US"/>
              <a:t>Category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DF18C99C-B5E1-5881-471C-6973F0191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7284" y="1611119"/>
            <a:ext cx="1252724" cy="854698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FB4AC7A5-6D87-387C-3271-13A6B146D7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3355" y="1615306"/>
            <a:ext cx="1255880" cy="85685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2834CDE-EFB3-C980-C5FE-EAB5002F5E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2464" y="1615306"/>
            <a:ext cx="1255879" cy="856851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4C3CFD3-9052-98F2-F7D3-DDDBA57372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3743" y="3127021"/>
            <a:ext cx="800540" cy="546186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EAB23-D235-F4C5-ACEF-35BF58D69A60}"/>
              </a:ext>
            </a:extLst>
          </p:cNvPr>
          <p:cNvSpPr txBox="1"/>
          <p:nvPr/>
        </p:nvSpPr>
        <p:spPr>
          <a:xfrm>
            <a:off x="5253583" y="2768816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Adding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62FEFE5F-42DB-9AE4-DD27-F5CA3A4D83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3567" y="3165241"/>
            <a:ext cx="688501" cy="46974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2CBBABCB-0900-0FFA-A175-30A7F2CED549}"/>
              </a:ext>
            </a:extLst>
          </p:cNvPr>
          <p:cNvSpPr txBox="1"/>
          <p:nvPr/>
        </p:nvSpPr>
        <p:spPr>
          <a:xfrm>
            <a:off x="6280042" y="2785971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Delete</a:t>
            </a:r>
          </a:p>
        </p:txBody>
      </p:sp>
      <p:pic>
        <p:nvPicPr>
          <p:cNvPr id="160" name="Graphic 159" descr="Caret Right with solid fill">
            <a:extLst>
              <a:ext uri="{FF2B5EF4-FFF2-40B4-BE49-F238E27FC236}">
                <a16:creationId xmlns:a16="http://schemas.microsoft.com/office/drawing/2014/main" id="{6FE84CF5-3CCB-9544-0F5E-C2E21D91D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091760" y="2249306"/>
            <a:ext cx="726305" cy="726305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3FF1B25-79D9-B314-56E8-73BCEECA6C9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7667" y="5506696"/>
            <a:ext cx="1514145" cy="1037514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A898A4DF-BE1E-9A37-1EB2-0031BA5F293A}"/>
              </a:ext>
            </a:extLst>
          </p:cNvPr>
          <p:cNvSpPr txBox="1"/>
          <p:nvPr/>
        </p:nvSpPr>
        <p:spPr>
          <a:xfrm>
            <a:off x="1023833" y="5038212"/>
            <a:ext cx="111442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Sign up</a:t>
            </a:r>
          </a:p>
        </p:txBody>
      </p:sp>
      <p:pic>
        <p:nvPicPr>
          <p:cNvPr id="164" name="Graphic 163" descr="Caret Right with solid fill">
            <a:extLst>
              <a:ext uri="{FF2B5EF4-FFF2-40B4-BE49-F238E27FC236}">
                <a16:creationId xmlns:a16="http://schemas.microsoft.com/office/drawing/2014/main" id="{246C3330-5414-849C-1102-841596151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70286" y="4360984"/>
            <a:ext cx="914400" cy="914400"/>
          </a:xfrm>
          <a:prstGeom prst="rect">
            <a:avLst/>
          </a:prstGeom>
        </p:spPr>
      </p:pic>
      <p:pic>
        <p:nvPicPr>
          <p:cNvPr id="165" name="Graphic 164" descr="Caret Right with solid fill">
            <a:extLst>
              <a:ext uri="{FF2B5EF4-FFF2-40B4-BE49-F238E27FC236}">
                <a16:creationId xmlns:a16="http://schemas.microsoft.com/office/drawing/2014/main" id="{F40D9607-C9A4-F4E6-DF04-B9B92CCD5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145355" y="4321894"/>
            <a:ext cx="914400" cy="9144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767FC110-9E1B-DA0C-5A44-FC2A6546C9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0046" y="3971177"/>
            <a:ext cx="779188" cy="531618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49392C22-F131-C449-DE79-5969B78AB04A}"/>
              </a:ext>
            </a:extLst>
          </p:cNvPr>
          <p:cNvSpPr txBox="1"/>
          <p:nvPr/>
        </p:nvSpPr>
        <p:spPr>
          <a:xfrm>
            <a:off x="5275954" y="3653293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Search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07EA828-6144-4C8C-9538-4B5D739039CC}"/>
              </a:ext>
            </a:extLst>
          </p:cNvPr>
          <p:cNvSpPr/>
          <p:nvPr/>
        </p:nvSpPr>
        <p:spPr>
          <a:xfrm>
            <a:off x="7640462" y="2773931"/>
            <a:ext cx="2238776" cy="178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5235D1FB-3D23-2032-C06A-3A959218D8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5667" y="3146890"/>
            <a:ext cx="800540" cy="546186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CF78561D-27DF-627E-9766-C7F609F02211}"/>
              </a:ext>
            </a:extLst>
          </p:cNvPr>
          <p:cNvSpPr txBox="1"/>
          <p:nvPr/>
        </p:nvSpPr>
        <p:spPr>
          <a:xfrm>
            <a:off x="7775507" y="2788685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Adding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A7A3AEA3-AC07-B1FA-43F7-79FFC85F16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5491" y="3185110"/>
            <a:ext cx="688501" cy="469745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EBA0DCB1-BBFF-A015-5CF3-E9381D13E58C}"/>
              </a:ext>
            </a:extLst>
          </p:cNvPr>
          <p:cNvSpPr txBox="1"/>
          <p:nvPr/>
        </p:nvSpPr>
        <p:spPr>
          <a:xfrm>
            <a:off x="8801966" y="2805840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Delete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178DC37D-695E-6B01-E845-CAB02C64B2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57231" y="3952867"/>
            <a:ext cx="806025" cy="549928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5B9C20CF-0B0A-A4D2-28BD-EA5A642F87B1}"/>
              </a:ext>
            </a:extLst>
          </p:cNvPr>
          <p:cNvSpPr txBox="1"/>
          <p:nvPr/>
        </p:nvSpPr>
        <p:spPr>
          <a:xfrm>
            <a:off x="7870116" y="3662930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Search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B4A29B3-E469-8A95-4728-162D976DFDA6}"/>
              </a:ext>
            </a:extLst>
          </p:cNvPr>
          <p:cNvSpPr/>
          <p:nvPr/>
        </p:nvSpPr>
        <p:spPr>
          <a:xfrm>
            <a:off x="9977190" y="2783446"/>
            <a:ext cx="1859081" cy="178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76A22815-E0CA-F378-17B5-03D15A0C1D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099" y="3177448"/>
            <a:ext cx="800540" cy="546186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F4E9DE65-85E1-95B1-7BB2-E8E8776FD590}"/>
              </a:ext>
            </a:extLst>
          </p:cNvPr>
          <p:cNvSpPr txBox="1"/>
          <p:nvPr/>
        </p:nvSpPr>
        <p:spPr>
          <a:xfrm>
            <a:off x="10024030" y="2819244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Adding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39546764-BFD8-59F1-F003-2540A687DB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99936" y="3215669"/>
            <a:ext cx="688501" cy="469745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40F0A2B0-192C-B518-376B-48FC21DDE34A}"/>
              </a:ext>
            </a:extLst>
          </p:cNvPr>
          <p:cNvSpPr txBox="1"/>
          <p:nvPr/>
        </p:nvSpPr>
        <p:spPr>
          <a:xfrm>
            <a:off x="10966411" y="2836399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Delete</a:t>
            </a:r>
          </a:p>
        </p:txBody>
      </p:sp>
      <p:pic>
        <p:nvPicPr>
          <p:cNvPr id="188" name="Graphic 187" descr="Caret Right with solid fill">
            <a:extLst>
              <a:ext uri="{FF2B5EF4-FFF2-40B4-BE49-F238E27FC236}">
                <a16:creationId xmlns:a16="http://schemas.microsoft.com/office/drawing/2014/main" id="{888BC25F-3F3E-ABE8-67BE-CE8E0EC74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412707" y="2227844"/>
            <a:ext cx="726305" cy="726305"/>
          </a:xfrm>
          <a:prstGeom prst="rect">
            <a:avLst/>
          </a:prstGeom>
        </p:spPr>
      </p:pic>
      <p:pic>
        <p:nvPicPr>
          <p:cNvPr id="189" name="Graphic 188" descr="Caret Right with solid fill">
            <a:extLst>
              <a:ext uri="{FF2B5EF4-FFF2-40B4-BE49-F238E27FC236}">
                <a16:creationId xmlns:a16="http://schemas.microsoft.com/office/drawing/2014/main" id="{2745F680-B572-592E-6E4C-EB92A81C6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516438" y="2272831"/>
            <a:ext cx="726305" cy="726305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34206F90-07C8-97A8-EDB4-DE64C2033D80}"/>
              </a:ext>
            </a:extLst>
          </p:cNvPr>
          <p:cNvSpPr txBox="1"/>
          <p:nvPr/>
        </p:nvSpPr>
        <p:spPr>
          <a:xfrm>
            <a:off x="1188255" y="963127"/>
            <a:ext cx="120985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 OUT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AB2F6792-D400-33BC-FB44-73B1119627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1821" y="1420827"/>
            <a:ext cx="1426549" cy="956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3" name="Graphic 192" descr="Caret Right with solid fill">
            <a:extLst>
              <a:ext uri="{FF2B5EF4-FFF2-40B4-BE49-F238E27FC236}">
                <a16:creationId xmlns:a16="http://schemas.microsoft.com/office/drawing/2014/main" id="{7BE2E6E0-032F-7B07-D06F-BA44E6F70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30211" y="2239657"/>
            <a:ext cx="914400" cy="91440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0B4F70AD-5C75-C304-8C52-D47D7DF6C3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8085" y="3980494"/>
            <a:ext cx="800540" cy="546186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BF88AA2A-F58C-536C-925D-5A1ED978E2A3}"/>
              </a:ext>
            </a:extLst>
          </p:cNvPr>
          <p:cNvSpPr txBox="1"/>
          <p:nvPr/>
        </p:nvSpPr>
        <p:spPr>
          <a:xfrm>
            <a:off x="6317925" y="3622289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Editing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96148121-8918-3F7F-3DF2-51A4085A31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1528" y="3978322"/>
            <a:ext cx="800540" cy="546186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BF4A3DD-5402-4BAC-36BA-3C4447FD7A41}"/>
              </a:ext>
            </a:extLst>
          </p:cNvPr>
          <p:cNvSpPr txBox="1"/>
          <p:nvPr/>
        </p:nvSpPr>
        <p:spPr>
          <a:xfrm>
            <a:off x="8912087" y="3661151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Editing</a:t>
            </a:r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1659F34D-52FE-10BB-7249-5D72D7BB7F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8268" y="4033699"/>
            <a:ext cx="800540" cy="54618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468C65DC-DCD0-BBC6-D13E-C3DB9E07F6F6}"/>
              </a:ext>
            </a:extLst>
          </p:cNvPr>
          <p:cNvSpPr txBox="1"/>
          <p:nvPr/>
        </p:nvSpPr>
        <p:spPr>
          <a:xfrm>
            <a:off x="10078827" y="3716528"/>
            <a:ext cx="86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2060"/>
                </a:solidFill>
              </a:rPr>
              <a:t>Editing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/>
              <a:t>Chosen database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1BDD77E-A892-4E87-9B6D-EF78B0038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2849630" y="-1903549"/>
            <a:ext cx="687587" cy="87185"/>
          </a:xfrm>
        </p:spPr>
        <p:txBody>
          <a:bodyPr/>
          <a:lstStyle/>
          <a:p>
            <a:r>
              <a:rPr lang="en-US"/>
              <a:t>UNIQUE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F05CFBF-1A7F-4C99-9321-EF2EF7BEF7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8277" y="2084832"/>
            <a:ext cx="3200400" cy="365760"/>
          </a:xfrm>
        </p:spPr>
        <p:txBody>
          <a:bodyPr/>
          <a:lstStyle/>
          <a:p>
            <a:r>
              <a:rPr lang="en-CA"/>
              <a:t>Reliability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0EE4EC2-315F-4BCE-91FD-64A3D3AF9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/>
          <a:lstStyle/>
          <a:p>
            <a:r>
              <a:rPr lang="en-ZA"/>
              <a:t>open source, reliable, compatible with all major hosting providers, cost-effective, and easy to manage. 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BB8B2E0-57A3-43A4-859A-28669F14F8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5424" y="3840480"/>
            <a:ext cx="3200400" cy="365760"/>
          </a:xfrm>
        </p:spPr>
        <p:txBody>
          <a:bodyPr/>
          <a:lstStyle/>
          <a:p>
            <a:r>
              <a:rPr lang="en-ZA"/>
              <a:t>Efficiency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6AB6387-E6AE-46CB-8500-4F11FA6B44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/>
          <a:lstStyle/>
          <a:p>
            <a:r>
              <a:rPr lang="en-CA"/>
              <a:t>MySQL is exceptionally quick, regardless of the underlying platform. 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upload.wikimedia.org/wikipedia/fr/thumb/6/62/My...">
            <a:extLst>
              <a:ext uri="{FF2B5EF4-FFF2-40B4-BE49-F238E27FC236}">
                <a16:creationId xmlns:a16="http://schemas.microsoft.com/office/drawing/2014/main" id="{EE39D471-DE09-2983-E9CF-3F1F2750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6312"/>
            <a:ext cx="3298374" cy="170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</p:spPr>
        <p:txBody>
          <a:bodyPr/>
          <a:lstStyle/>
          <a:p>
            <a:r>
              <a:rPr lang="en-US" err="1"/>
              <a:t>Github</a:t>
            </a:r>
            <a:r>
              <a:rPr lang="en-US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/>
              <a:t>https://</a:t>
            </a:r>
            <a:r>
              <a:rPr lang="en-ZA" err="1"/>
              <a:t>github.com</a:t>
            </a:r>
            <a:r>
              <a:rPr lang="en-ZA"/>
              <a:t>/</a:t>
            </a:r>
            <a:r>
              <a:rPr lang="en-ZA" err="1"/>
              <a:t>binguniverseca</a:t>
            </a:r>
            <a:r>
              <a:rPr lang="en-ZA"/>
              <a:t>/</a:t>
            </a:r>
            <a:r>
              <a:rPr lang="en-ZA" err="1"/>
              <a:t>MoneyLog</a:t>
            </a: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5FBE9-888B-4FE5-8AC6-FB80C552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098339"/>
            <a:ext cx="5819775" cy="2264112"/>
          </a:xfrm>
        </p:spPr>
        <p:txBody>
          <a:bodyPr/>
          <a:lstStyle/>
          <a:p>
            <a:r>
              <a:rPr lang="en-US"/>
              <a:t>Application mock-up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C6C41-3BBF-4721-A0AE-9007E992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Log in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666DA3-927B-8835-4F46-CB7B50CC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1068398"/>
            <a:ext cx="7772400" cy="5041013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9FF7EC9-5A28-7373-5603-39B1F4869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940" y="4686300"/>
            <a:ext cx="264160" cy="264160"/>
          </a:xfrm>
          <a:prstGeom prst="rect">
            <a:avLst/>
          </a:prstGeom>
        </p:spPr>
      </p:pic>
      <p:pic>
        <p:nvPicPr>
          <p:cNvPr id="5" name="Picture 4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6102D0CB-C0B9-CA75-BB61-A03404860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415" y="4686300"/>
            <a:ext cx="264160" cy="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900" y="405458"/>
            <a:ext cx="10182226" cy="1325880"/>
          </a:xfrm>
        </p:spPr>
        <p:txBody>
          <a:bodyPr>
            <a:normAutofit/>
          </a:bodyPr>
          <a:lstStyle/>
          <a:p>
            <a:r>
              <a:rPr lang="en-ZA"/>
              <a:t>Sign up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FF34679F-7E8E-4242-BA88-639B44A7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C989F-3072-D292-92A5-99A29345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1126780"/>
            <a:ext cx="7772400" cy="53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</Words>
  <Application>Microsoft Macintosh PowerPoint</Application>
  <PresentationFormat>Widescreen</PresentationFormat>
  <Paragraphs>122</Paragraphs>
  <Slides>30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Avenir Next LT Pro</vt:lpstr>
      <vt:lpstr>Calibri</vt:lpstr>
      <vt:lpstr>Office Theme</vt:lpstr>
      <vt:lpstr>Moneylog</vt:lpstr>
      <vt:lpstr>ABOUT MONEYLOG</vt:lpstr>
      <vt:lpstr>Major functions</vt:lpstr>
      <vt:lpstr>screen flows -21 screens</vt:lpstr>
      <vt:lpstr>Chosen database</vt:lpstr>
      <vt:lpstr>Github link</vt:lpstr>
      <vt:lpstr>Application mock-up</vt:lpstr>
      <vt:lpstr>Log in</vt:lpstr>
      <vt:lpstr>Sign up</vt:lpstr>
      <vt:lpstr>dashboard</vt:lpstr>
      <vt:lpstr>Dashboard-reminder</vt:lpstr>
      <vt:lpstr>Manager– income/expense</vt:lpstr>
      <vt:lpstr>Manager– income/expense – adding new item</vt:lpstr>
      <vt:lpstr>Manager– income/expense – Edit item</vt:lpstr>
      <vt:lpstr>Manager– income/expense – search item</vt:lpstr>
      <vt:lpstr>Manager– income/expense – delete item</vt:lpstr>
      <vt:lpstr>Manager– income/expense – export</vt:lpstr>
      <vt:lpstr>Manager - category</vt:lpstr>
      <vt:lpstr>Manager – category – adding new category</vt:lpstr>
      <vt:lpstr>Manager – category – editing new category</vt:lpstr>
      <vt:lpstr>Manager – category -delete</vt:lpstr>
      <vt:lpstr>Manager - accounts</vt:lpstr>
      <vt:lpstr>Manager – accounts – adding new account</vt:lpstr>
      <vt:lpstr>Manager – accounts – editing </vt:lpstr>
      <vt:lpstr>Manager – accounts – delete account</vt:lpstr>
      <vt:lpstr>System - settings</vt:lpstr>
      <vt:lpstr>System - account</vt:lpstr>
      <vt:lpstr>System - help</vt:lpstr>
      <vt:lpstr>Log 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Moneylog</dc:title>
  <dc:creator>BAI BING</dc:creator>
  <cp:lastModifiedBy>BAI BING</cp:lastModifiedBy>
  <cp:revision>18</cp:revision>
  <dcterms:created xsi:type="dcterms:W3CDTF">2022-09-15T00:23:43Z</dcterms:created>
  <dcterms:modified xsi:type="dcterms:W3CDTF">2022-09-16T18:43:50Z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